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9" r:id="rId5"/>
    <p:sldId id="263" r:id="rId6"/>
    <p:sldId id="264" r:id="rId7"/>
    <p:sldId id="265" r:id="rId8"/>
    <p:sldId id="266" r:id="rId9"/>
    <p:sldId id="270" r:id="rId10"/>
    <p:sldId id="271" r:id="rId11"/>
    <p:sldId id="268" r:id="rId12"/>
    <p:sldId id="272" r:id="rId13"/>
    <p:sldId id="269" r:id="rId14"/>
    <p:sldId id="273" r:id="rId15"/>
    <p:sldId id="274" r:id="rId16"/>
    <p:sldId id="281" r:id="rId17"/>
    <p:sldId id="275" r:id="rId18"/>
    <p:sldId id="276" r:id="rId19"/>
    <p:sldId id="277" r:id="rId20"/>
    <p:sldId id="278" r:id="rId21"/>
    <p:sldId id="282" r:id="rId22"/>
    <p:sldId id="283" r:id="rId23"/>
    <p:sldId id="279" r:id="rId24"/>
    <p:sldId id="280" r:id="rId25"/>
    <p:sldId id="26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0F2DBA-7164-4B4B-8372-95D625516947}" v="58" dt="2018-03-19T03:57:58.037"/>
    <p1510:client id="{5B954A2F-38E0-4B06-8EAA-659A0A694AAC}" v="131" dt="2018-03-19T05:58:43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D0F9C-3542-4702-A5C6-AB43C8DFAE0C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DA4C6F6-430C-4B97-BB2B-49DCB198E6F4}">
      <dgm:prSet/>
      <dgm:spPr/>
      <dgm:t>
        <a:bodyPr/>
        <a:lstStyle/>
        <a:p>
          <a:r>
            <a:rPr lang="ko-KR"/>
            <a:t>1. Git이란?</a:t>
          </a:r>
          <a:endParaRPr lang="en-US"/>
        </a:p>
      </dgm:t>
    </dgm:pt>
    <dgm:pt modelId="{97FEA637-E686-483E-88D0-A72808D17FB5}" type="parTrans" cxnId="{4C9BF6ED-524C-4DD9-9C6C-B5BD04A38CC8}">
      <dgm:prSet/>
      <dgm:spPr/>
      <dgm:t>
        <a:bodyPr/>
        <a:lstStyle/>
        <a:p>
          <a:endParaRPr lang="en-US"/>
        </a:p>
      </dgm:t>
    </dgm:pt>
    <dgm:pt modelId="{CBEFB809-777E-4AF6-AACF-04F8078D09F9}" type="sibTrans" cxnId="{4C9BF6ED-524C-4DD9-9C6C-B5BD04A38CC8}">
      <dgm:prSet/>
      <dgm:spPr/>
      <dgm:t>
        <a:bodyPr/>
        <a:lstStyle/>
        <a:p>
          <a:endParaRPr lang="en-US"/>
        </a:p>
      </dgm:t>
    </dgm:pt>
    <dgm:pt modelId="{86CD4ECB-21C8-44BF-B04A-D25E5F4413E1}">
      <dgm:prSet/>
      <dgm:spPr/>
      <dgm:t>
        <a:bodyPr/>
        <a:lstStyle/>
        <a:p>
          <a:r>
            <a:rPr lang="en-US" altLang="ko-KR"/>
            <a:t>2</a:t>
          </a:r>
          <a:r>
            <a:rPr lang="ko-KR"/>
            <a:t>. 터미널을 이용한 Git </a:t>
          </a:r>
          <a:endParaRPr lang="ko-KR" altLang="en-US"/>
        </a:p>
      </dgm:t>
    </dgm:pt>
    <dgm:pt modelId="{6EBB45A8-039C-4D40-918F-B0E173886E86}" type="parTrans" cxnId="{1D97F08D-F58E-4188-B9B4-CEE26820A539}">
      <dgm:prSet/>
      <dgm:spPr/>
      <dgm:t>
        <a:bodyPr/>
        <a:lstStyle/>
        <a:p>
          <a:endParaRPr lang="en-US"/>
        </a:p>
      </dgm:t>
    </dgm:pt>
    <dgm:pt modelId="{5A1722DA-6171-4774-B9BE-0506E148D36E}" type="sibTrans" cxnId="{1D97F08D-F58E-4188-B9B4-CEE26820A539}">
      <dgm:prSet/>
      <dgm:spPr/>
      <dgm:t>
        <a:bodyPr/>
        <a:lstStyle/>
        <a:p>
          <a:endParaRPr lang="en-US"/>
        </a:p>
      </dgm:t>
    </dgm:pt>
    <dgm:pt modelId="{3F18D21E-EB71-440C-9FB4-ACEEA3B29A58}">
      <dgm:prSet/>
      <dgm:spPr/>
      <dgm:t>
        <a:bodyPr/>
        <a:lstStyle/>
        <a:p>
          <a:r>
            <a:rPr lang="ko-KR"/>
            <a:t>add commit push의 흐름 이해</a:t>
          </a:r>
          <a:r>
            <a:rPr lang="ko-KR" altLang="en-US"/>
            <a:t> 및 실습</a:t>
          </a:r>
          <a:endParaRPr lang="en-US"/>
        </a:p>
      </dgm:t>
    </dgm:pt>
    <dgm:pt modelId="{312D59A9-8CA3-4E81-8578-F5B5EA98EDFB}" type="parTrans" cxnId="{5B0ED881-B578-4A8A-A59C-41039BBEBD2A}">
      <dgm:prSet/>
      <dgm:spPr/>
      <dgm:t>
        <a:bodyPr/>
        <a:lstStyle/>
        <a:p>
          <a:endParaRPr lang="en-US"/>
        </a:p>
      </dgm:t>
    </dgm:pt>
    <dgm:pt modelId="{4AF8BEB8-90D6-44B0-81BE-747021B000DD}" type="sibTrans" cxnId="{5B0ED881-B578-4A8A-A59C-41039BBEBD2A}">
      <dgm:prSet/>
      <dgm:spPr/>
      <dgm:t>
        <a:bodyPr/>
        <a:lstStyle/>
        <a:p>
          <a:endParaRPr lang="en-US"/>
        </a:p>
      </dgm:t>
    </dgm:pt>
    <dgm:pt modelId="{108354AA-09AD-45E9-A820-57D942695319}" type="pres">
      <dgm:prSet presAssocID="{55BD0F9C-3542-4702-A5C6-AB43C8DFAE0C}" presName="linear" presStyleCnt="0">
        <dgm:presLayoutVars>
          <dgm:dir/>
          <dgm:animLvl val="lvl"/>
          <dgm:resizeHandles val="exact"/>
        </dgm:presLayoutVars>
      </dgm:prSet>
      <dgm:spPr/>
    </dgm:pt>
    <dgm:pt modelId="{118B04D8-6B2C-411E-B7B1-514D7A94DE2D}" type="pres">
      <dgm:prSet presAssocID="{ADA4C6F6-430C-4B97-BB2B-49DCB198E6F4}" presName="parentLin" presStyleCnt="0"/>
      <dgm:spPr/>
    </dgm:pt>
    <dgm:pt modelId="{684B8B19-E353-4B65-B684-BCAD745BC9F8}" type="pres">
      <dgm:prSet presAssocID="{ADA4C6F6-430C-4B97-BB2B-49DCB198E6F4}" presName="parentLeftMargin" presStyleLbl="node1" presStyleIdx="0" presStyleCnt="2"/>
      <dgm:spPr/>
    </dgm:pt>
    <dgm:pt modelId="{4D48D983-DE62-4870-9A9F-18876D829561}" type="pres">
      <dgm:prSet presAssocID="{ADA4C6F6-430C-4B97-BB2B-49DCB198E6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3C1C53C-0D4D-407D-BA6A-A347480C3061}" type="pres">
      <dgm:prSet presAssocID="{ADA4C6F6-430C-4B97-BB2B-49DCB198E6F4}" presName="negativeSpace" presStyleCnt="0"/>
      <dgm:spPr/>
    </dgm:pt>
    <dgm:pt modelId="{1E8410B7-C581-4747-A009-FE54374B0B34}" type="pres">
      <dgm:prSet presAssocID="{ADA4C6F6-430C-4B97-BB2B-49DCB198E6F4}" presName="childText" presStyleLbl="conFgAcc1" presStyleIdx="0" presStyleCnt="2">
        <dgm:presLayoutVars>
          <dgm:bulletEnabled val="1"/>
        </dgm:presLayoutVars>
      </dgm:prSet>
      <dgm:spPr/>
    </dgm:pt>
    <dgm:pt modelId="{1522BE20-3FDD-4F83-A0E9-01DE8A5892B4}" type="pres">
      <dgm:prSet presAssocID="{CBEFB809-777E-4AF6-AACF-04F8078D09F9}" presName="spaceBetweenRectangles" presStyleCnt="0"/>
      <dgm:spPr/>
    </dgm:pt>
    <dgm:pt modelId="{8B3BCF79-A202-4BB1-A480-CDEF8D64C424}" type="pres">
      <dgm:prSet presAssocID="{86CD4ECB-21C8-44BF-B04A-D25E5F4413E1}" presName="parentLin" presStyleCnt="0"/>
      <dgm:spPr/>
    </dgm:pt>
    <dgm:pt modelId="{213E4E41-2FA5-4813-A23E-76F135DB9FD9}" type="pres">
      <dgm:prSet presAssocID="{86CD4ECB-21C8-44BF-B04A-D25E5F4413E1}" presName="parentLeftMargin" presStyleLbl="node1" presStyleIdx="0" presStyleCnt="2"/>
      <dgm:spPr/>
    </dgm:pt>
    <dgm:pt modelId="{06F86086-1B7C-4FD0-85A1-799702988E3D}" type="pres">
      <dgm:prSet presAssocID="{86CD4ECB-21C8-44BF-B04A-D25E5F4413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637D479-E02F-4D7B-B7E9-C4A88278832F}" type="pres">
      <dgm:prSet presAssocID="{86CD4ECB-21C8-44BF-B04A-D25E5F4413E1}" presName="negativeSpace" presStyleCnt="0"/>
      <dgm:spPr/>
    </dgm:pt>
    <dgm:pt modelId="{1A424368-5E82-457B-8983-1DE84B260DE9}" type="pres">
      <dgm:prSet presAssocID="{86CD4ECB-21C8-44BF-B04A-D25E5F4413E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075EB11-153A-42F5-BDF3-54C9A6DFE8BD}" type="presOf" srcId="{ADA4C6F6-430C-4B97-BB2B-49DCB198E6F4}" destId="{4D48D983-DE62-4870-9A9F-18876D829561}" srcOrd="1" destOrd="0" presId="urn:microsoft.com/office/officeart/2005/8/layout/list1"/>
    <dgm:cxn modelId="{6C315E79-AC2B-41A9-8356-E7FCC76FDED6}" type="presOf" srcId="{86CD4ECB-21C8-44BF-B04A-D25E5F4413E1}" destId="{06F86086-1B7C-4FD0-85A1-799702988E3D}" srcOrd="1" destOrd="0" presId="urn:microsoft.com/office/officeart/2005/8/layout/list1"/>
    <dgm:cxn modelId="{5B0ED881-B578-4A8A-A59C-41039BBEBD2A}" srcId="{86CD4ECB-21C8-44BF-B04A-D25E5F4413E1}" destId="{3F18D21E-EB71-440C-9FB4-ACEEA3B29A58}" srcOrd="0" destOrd="0" parTransId="{312D59A9-8CA3-4E81-8578-F5B5EA98EDFB}" sibTransId="{4AF8BEB8-90D6-44B0-81BE-747021B000DD}"/>
    <dgm:cxn modelId="{1D97F08D-F58E-4188-B9B4-CEE26820A539}" srcId="{55BD0F9C-3542-4702-A5C6-AB43C8DFAE0C}" destId="{86CD4ECB-21C8-44BF-B04A-D25E5F4413E1}" srcOrd="1" destOrd="0" parTransId="{6EBB45A8-039C-4D40-918F-B0E173886E86}" sibTransId="{5A1722DA-6171-4774-B9BE-0506E148D36E}"/>
    <dgm:cxn modelId="{3B523F93-8277-44C6-926E-5F10B4CA5AC9}" type="presOf" srcId="{3F18D21E-EB71-440C-9FB4-ACEEA3B29A58}" destId="{1A424368-5E82-457B-8983-1DE84B260DE9}" srcOrd="0" destOrd="0" presId="urn:microsoft.com/office/officeart/2005/8/layout/list1"/>
    <dgm:cxn modelId="{9FB9EFAD-6936-4661-8FB9-22F6A94961FB}" type="presOf" srcId="{ADA4C6F6-430C-4B97-BB2B-49DCB198E6F4}" destId="{684B8B19-E353-4B65-B684-BCAD745BC9F8}" srcOrd="0" destOrd="0" presId="urn:microsoft.com/office/officeart/2005/8/layout/list1"/>
    <dgm:cxn modelId="{88462ACE-F4FE-438D-897E-997A99900A07}" type="presOf" srcId="{55BD0F9C-3542-4702-A5C6-AB43C8DFAE0C}" destId="{108354AA-09AD-45E9-A820-57D942695319}" srcOrd="0" destOrd="0" presId="urn:microsoft.com/office/officeart/2005/8/layout/list1"/>
    <dgm:cxn modelId="{001260DB-67A2-4249-B84A-2E954C2F45E6}" type="presOf" srcId="{86CD4ECB-21C8-44BF-B04A-D25E5F4413E1}" destId="{213E4E41-2FA5-4813-A23E-76F135DB9FD9}" srcOrd="0" destOrd="0" presId="urn:microsoft.com/office/officeart/2005/8/layout/list1"/>
    <dgm:cxn modelId="{4C9BF6ED-524C-4DD9-9C6C-B5BD04A38CC8}" srcId="{55BD0F9C-3542-4702-A5C6-AB43C8DFAE0C}" destId="{ADA4C6F6-430C-4B97-BB2B-49DCB198E6F4}" srcOrd="0" destOrd="0" parTransId="{97FEA637-E686-483E-88D0-A72808D17FB5}" sibTransId="{CBEFB809-777E-4AF6-AACF-04F8078D09F9}"/>
    <dgm:cxn modelId="{96931C45-E548-4A46-9B9E-15265DCBA5EA}" type="presParOf" srcId="{108354AA-09AD-45E9-A820-57D942695319}" destId="{118B04D8-6B2C-411E-B7B1-514D7A94DE2D}" srcOrd="0" destOrd="0" presId="urn:microsoft.com/office/officeart/2005/8/layout/list1"/>
    <dgm:cxn modelId="{4AB1F1DD-6CD8-4DBF-8645-51BEBD40CE04}" type="presParOf" srcId="{118B04D8-6B2C-411E-B7B1-514D7A94DE2D}" destId="{684B8B19-E353-4B65-B684-BCAD745BC9F8}" srcOrd="0" destOrd="0" presId="urn:microsoft.com/office/officeart/2005/8/layout/list1"/>
    <dgm:cxn modelId="{E0677A20-9DA5-437E-8EC6-7FC3AD382955}" type="presParOf" srcId="{118B04D8-6B2C-411E-B7B1-514D7A94DE2D}" destId="{4D48D983-DE62-4870-9A9F-18876D829561}" srcOrd="1" destOrd="0" presId="urn:microsoft.com/office/officeart/2005/8/layout/list1"/>
    <dgm:cxn modelId="{FE420A00-0748-43BE-B60A-1EE8DDE2487F}" type="presParOf" srcId="{108354AA-09AD-45E9-A820-57D942695319}" destId="{23C1C53C-0D4D-407D-BA6A-A347480C3061}" srcOrd="1" destOrd="0" presId="urn:microsoft.com/office/officeart/2005/8/layout/list1"/>
    <dgm:cxn modelId="{266E3D4F-05BE-409D-840E-7036E7B558AD}" type="presParOf" srcId="{108354AA-09AD-45E9-A820-57D942695319}" destId="{1E8410B7-C581-4747-A009-FE54374B0B34}" srcOrd="2" destOrd="0" presId="urn:microsoft.com/office/officeart/2005/8/layout/list1"/>
    <dgm:cxn modelId="{16D78480-4614-4362-AB76-8E4B074644FB}" type="presParOf" srcId="{108354AA-09AD-45E9-A820-57D942695319}" destId="{1522BE20-3FDD-4F83-A0E9-01DE8A5892B4}" srcOrd="3" destOrd="0" presId="urn:microsoft.com/office/officeart/2005/8/layout/list1"/>
    <dgm:cxn modelId="{BD652EC4-7346-43CE-BED7-23073F09F56B}" type="presParOf" srcId="{108354AA-09AD-45E9-A820-57D942695319}" destId="{8B3BCF79-A202-4BB1-A480-CDEF8D64C424}" srcOrd="4" destOrd="0" presId="urn:microsoft.com/office/officeart/2005/8/layout/list1"/>
    <dgm:cxn modelId="{676B0FF5-A075-4636-BC41-C0985D8E03F8}" type="presParOf" srcId="{8B3BCF79-A202-4BB1-A480-CDEF8D64C424}" destId="{213E4E41-2FA5-4813-A23E-76F135DB9FD9}" srcOrd="0" destOrd="0" presId="urn:microsoft.com/office/officeart/2005/8/layout/list1"/>
    <dgm:cxn modelId="{7B1AF099-A13F-4492-A669-7722073F9E12}" type="presParOf" srcId="{8B3BCF79-A202-4BB1-A480-CDEF8D64C424}" destId="{06F86086-1B7C-4FD0-85A1-799702988E3D}" srcOrd="1" destOrd="0" presId="urn:microsoft.com/office/officeart/2005/8/layout/list1"/>
    <dgm:cxn modelId="{5549E0E2-9436-4E14-BB5F-DB84B2EF7FAE}" type="presParOf" srcId="{108354AA-09AD-45E9-A820-57D942695319}" destId="{6637D479-E02F-4D7B-B7E9-C4A88278832F}" srcOrd="5" destOrd="0" presId="urn:microsoft.com/office/officeart/2005/8/layout/list1"/>
    <dgm:cxn modelId="{90F49B5E-5BB3-4640-9690-DC20C2A964BF}" type="presParOf" srcId="{108354AA-09AD-45E9-A820-57D942695319}" destId="{1A424368-5E82-457B-8983-1DE84B260D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410B7-C581-4747-A009-FE54374B0B34}">
      <dsp:nvSpPr>
        <dsp:cNvPr id="0" name=""/>
        <dsp:cNvSpPr/>
      </dsp:nvSpPr>
      <dsp:spPr>
        <a:xfrm>
          <a:off x="0" y="766161"/>
          <a:ext cx="7728267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8D983-DE62-4870-9A9F-18876D829561}">
      <dsp:nvSpPr>
        <dsp:cNvPr id="0" name=""/>
        <dsp:cNvSpPr/>
      </dsp:nvSpPr>
      <dsp:spPr>
        <a:xfrm>
          <a:off x="386413" y="175761"/>
          <a:ext cx="5409786" cy="11808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000" kern="1200"/>
            <a:t>1. Git이란?</a:t>
          </a:r>
          <a:endParaRPr lang="en-US" sz="4000" kern="1200"/>
        </a:p>
      </dsp:txBody>
      <dsp:txXfrm>
        <a:off x="444055" y="233403"/>
        <a:ext cx="5294502" cy="1065516"/>
      </dsp:txXfrm>
    </dsp:sp>
    <dsp:sp modelId="{1A424368-5E82-457B-8983-1DE84B260DE9}">
      <dsp:nvSpPr>
        <dsp:cNvPr id="0" name=""/>
        <dsp:cNvSpPr/>
      </dsp:nvSpPr>
      <dsp:spPr>
        <a:xfrm>
          <a:off x="0" y="2580562"/>
          <a:ext cx="7728267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195272"/>
              <a:satOff val="-880"/>
              <a:lumOff val="26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833120" rIns="599799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4000" kern="1200"/>
            <a:t>add commit push의 흐름 이해</a:t>
          </a:r>
          <a:r>
            <a:rPr lang="ko-KR" altLang="en-US" sz="4000" kern="1200"/>
            <a:t> 및 실습</a:t>
          </a:r>
          <a:endParaRPr lang="en-US" sz="4000" kern="1200"/>
        </a:p>
      </dsp:txBody>
      <dsp:txXfrm>
        <a:off x="0" y="2580562"/>
        <a:ext cx="7728267" cy="2331000"/>
      </dsp:txXfrm>
    </dsp:sp>
    <dsp:sp modelId="{06F86086-1B7C-4FD0-85A1-799702988E3D}">
      <dsp:nvSpPr>
        <dsp:cNvPr id="0" name=""/>
        <dsp:cNvSpPr/>
      </dsp:nvSpPr>
      <dsp:spPr>
        <a:xfrm>
          <a:off x="386413" y="1990162"/>
          <a:ext cx="5409786" cy="1180800"/>
        </a:xfrm>
        <a:prstGeom prst="roundRect">
          <a:avLst/>
        </a:prstGeom>
        <a:solidFill>
          <a:schemeClr val="accent1">
            <a:shade val="80000"/>
            <a:hueOff val="195272"/>
            <a:satOff val="-880"/>
            <a:lumOff val="2633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/>
            <a:t>2</a:t>
          </a:r>
          <a:r>
            <a:rPr lang="ko-KR" sz="4000" kern="1200"/>
            <a:t>. 터미널을 이용한 Git </a:t>
          </a:r>
          <a:endParaRPr lang="ko-KR" altLang="en-US" sz="4000" kern="1200"/>
        </a:p>
      </dsp:txBody>
      <dsp:txXfrm>
        <a:off x="444055" y="2047804"/>
        <a:ext cx="5294502" cy="10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2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1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7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2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2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6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1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8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2018-03-22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8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owerykeyboard.tistory.com/1" TargetMode="External"/><Relationship Id="rId2" Type="http://schemas.openxmlformats.org/officeDocument/2006/relationships/hyperlink" Target="http://doomsodradek.blogspot.kr/2018/01/git-github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A9CA88-93EB-4DC0-A00D-64E6AB7A08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4C1AD-30A9-4EF6-A8E1-7484242EF80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5" descr="양배추, 야채이(가) 표시된 사진&#10;&#10;높은 신뢰도로 생성된 설명">
            <a:extLst>
              <a:ext uri="{FF2B5EF4-FFF2-40B4-BE49-F238E27FC236}">
                <a16:creationId xmlns:a16="http://schemas.microsoft.com/office/drawing/2014/main" id="{6A94FF31-6DE1-4428-9855-3883EB44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48" y="759599"/>
            <a:ext cx="3332300" cy="25825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6E571C-8A2B-4F37-B155-9C5DF0ACAF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5" descr="표지판, 실외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F527C1C-B87B-4866-898E-7DA93580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108" y="3506724"/>
            <a:ext cx="2583181" cy="25831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6068070" cy="3255264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Osori-Git-01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6037903" cy="914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>
                <a:ea typeface="맑은 고딕"/>
              </a:rPr>
              <a:t>2016025614 원준호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E2F39-B124-4B5E-B1FE-6250B167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r>
              <a:rPr lang="ko-KR" altLang="en-US">
                <a:latin typeface="HY중고딕"/>
                <a:ea typeface="HY중고딕"/>
              </a:rPr>
              <a:t>개략적인 흐름도</a:t>
            </a:r>
            <a:endParaRPr lang="ko-KR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C14A47A4-D333-4BF6-B3B6-97BF9374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575"/>
            <a:ext cx="12260988" cy="43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0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D95AFC-DB18-49E1-9F44-907FD252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최초 설정 (</a:t>
            </a:r>
            <a:r>
              <a:rPr lang="ko-KR" altLang="en-US" err="1">
                <a:latin typeface="HY중고딕"/>
                <a:ea typeface="HY중고딕"/>
              </a:rPr>
              <a:t>configuration</a:t>
            </a:r>
            <a:r>
              <a:rPr lang="ko-KR" altLang="en-US">
                <a:latin typeface="HY중고딕"/>
                <a:ea typeface="HY중고딕"/>
              </a:rPr>
              <a:t>)</a:t>
            </a:r>
          </a:p>
          <a:p>
            <a:pPr lvl="1">
              <a:spcBef>
                <a:spcPts val="200"/>
              </a:spcBef>
            </a:pPr>
            <a:r>
              <a:rPr lang="ko-KR" altLang="en-US" err="1">
                <a:latin typeface="HY중고딕"/>
                <a:ea typeface="HY중고딕"/>
              </a:rPr>
              <a:t>git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config</a:t>
            </a:r>
            <a:r>
              <a:rPr lang="ko-KR" altLang="en-US">
                <a:latin typeface="HY중고딕"/>
                <a:ea typeface="HY중고딕"/>
              </a:rPr>
              <a:t> --</a:t>
            </a:r>
            <a:r>
              <a:rPr lang="ko-KR" altLang="en-US" err="1">
                <a:latin typeface="HY중고딕"/>
                <a:ea typeface="HY중고딕"/>
              </a:rPr>
              <a:t>global</a:t>
            </a:r>
            <a:r>
              <a:rPr lang="ko-KR" altLang="en-US">
                <a:latin typeface="HY중고딕"/>
                <a:ea typeface="HY중고딕"/>
              </a:rPr>
              <a:t> user.name "</a:t>
            </a:r>
            <a:r>
              <a:rPr lang="ko-KR" altLang="en-US" err="1">
                <a:latin typeface="HY중고딕"/>
                <a:ea typeface="HY중고딕"/>
              </a:rPr>
              <a:t>myname</a:t>
            </a:r>
            <a:r>
              <a:rPr lang="ko-KR" altLang="en-US">
                <a:latin typeface="HY중고딕"/>
                <a:ea typeface="HY중고딕"/>
              </a:rPr>
              <a:t>"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ko-KR" altLang="en-US" err="1">
                <a:latin typeface="HY중고딕"/>
                <a:ea typeface="HY중고딕"/>
              </a:rPr>
              <a:t>git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config</a:t>
            </a:r>
            <a:r>
              <a:rPr lang="ko-KR" altLang="en-US">
                <a:latin typeface="HY중고딕"/>
                <a:ea typeface="HY중고딕"/>
              </a:rPr>
              <a:t> --</a:t>
            </a:r>
            <a:r>
              <a:rPr lang="ko-KR" altLang="en-US" err="1">
                <a:latin typeface="HY중고딕"/>
                <a:ea typeface="HY중고딕"/>
              </a:rPr>
              <a:t>global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user.email</a:t>
            </a:r>
            <a:r>
              <a:rPr lang="ko-KR" altLang="en-US">
                <a:latin typeface="HY중고딕"/>
                <a:ea typeface="HY중고딕"/>
              </a:rPr>
              <a:t> "</a:t>
            </a:r>
            <a:r>
              <a:rPr lang="ko-KR" altLang="en-US" err="1">
                <a:latin typeface="HY중고딕"/>
                <a:ea typeface="HY중고딕"/>
              </a:rPr>
              <a:t>your_email@domain.com</a:t>
            </a:r>
            <a:r>
              <a:rPr lang="ko-KR" altLang="en-US">
                <a:latin typeface="HY중고딕"/>
                <a:ea typeface="HY중고딕"/>
              </a:rPr>
              <a:t>"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endParaRPr lang="ko-KR">
              <a:solidFill>
                <a:schemeClr val="tx1"/>
              </a:solidFill>
            </a:endParaRPr>
          </a:p>
        </p:txBody>
      </p:sp>
      <p:pic>
        <p:nvPicPr>
          <p:cNvPr id="8" name="그림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FA02410-86FD-4A8B-81AD-568520E4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88" y="4133850"/>
            <a:ext cx="7850374" cy="10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45FE7E1F-F0DC-4A33-8FA3-2306A27AA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706" y="0"/>
            <a:ext cx="7707263" cy="68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7F31149-EFF4-43B5-A7C8-4F24E801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838" y="0"/>
            <a:ext cx="8706164" cy="66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424E45E-9BCC-4B60-A202-84D35132F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163" y="0"/>
            <a:ext cx="8445215" cy="67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2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941DA07C-6878-449C-906B-44C934695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6214" y="0"/>
            <a:ext cx="6765932" cy="67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CCDCCF-DDE7-4FF9-BA8E-DFD3AC93A6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AFB8F76A-307C-4B75-91A9-F8268B4DF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7" r="-1" b="1212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352FE0-ACFA-479E-A574-CED1C035D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B93F-A0E2-4BBE-B2FC-E93932C7EC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E42419-A28A-45B3-95DC-44B54F1E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ko-KR" dirty="0">
                <a:latin typeface="HY중고딕"/>
                <a:ea typeface="HY중고딕"/>
              </a:rPr>
              <a:t>2. 터미널을 이용한 </a:t>
            </a:r>
            <a:r>
              <a:rPr lang="ko-KR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en-US" altLang="ko-KR" dirty="0">
                <a:latin typeface="HY중고딕"/>
                <a:ea typeface="HY중고딕"/>
              </a:rPr>
              <a:t>: </a:t>
            </a:r>
            <a:br>
              <a:rPr lang="en-US" altLang="ko-KR" dirty="0">
                <a:latin typeface="HY중고딕"/>
                <a:ea typeface="HY중고딕"/>
              </a:rPr>
            </a:br>
            <a:r>
              <a:rPr lang="en-US" altLang="ko-KR" dirty="0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en-US" altLang="ko-KR" dirty="0">
                <a:latin typeface="HY중고딕"/>
                <a:ea typeface="HY중고딕"/>
              </a:rPr>
              <a:t>clone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en-US" altLang="ko-KR" dirty="0">
                <a:latin typeface="HY중고딕"/>
                <a:ea typeface="HY중고딕"/>
              </a:rPr>
              <a:t>?</a:t>
            </a:r>
            <a:endParaRPr lang="ko-KR" dirty="0" err="1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097AE1-2F9F-4472-A01A-5E33F805B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ko-KR" altLang="en-US" dirty="0">
                <a:latin typeface="Corbel"/>
              </a:rPr>
              <a:t>말 그대로</a:t>
            </a:r>
            <a:r>
              <a:rPr lang="en-US" dirty="0">
                <a:latin typeface="Corbel"/>
              </a:rPr>
              <a:t> </a:t>
            </a:r>
            <a:r>
              <a:rPr lang="ko-KR" altLang="en-US" dirty="0">
                <a:latin typeface="Corbel"/>
              </a:rPr>
              <a:t>복제</a:t>
            </a:r>
            <a:endParaRPr lang="ko-KR" dirty="0">
              <a:solidFill>
                <a:schemeClr val="tx1"/>
              </a:solidFill>
              <a:latin typeface="HY중고딕"/>
              <a:ea typeface="HY중고딕"/>
            </a:endParaRPr>
          </a:p>
          <a:p>
            <a:pPr>
              <a:spcBef>
                <a:spcPts val="200"/>
              </a:spcBef>
            </a:pPr>
            <a:r>
              <a:rPr lang="ko-KR" altLang="en-US" dirty="0">
                <a:latin typeface="HY중고딕"/>
                <a:ea typeface="HY중고딕"/>
              </a:rPr>
              <a:t>맨 처음 </a:t>
            </a:r>
            <a:r>
              <a:rPr lang="ko-KR" altLang="en-US" dirty="0" err="1">
                <a:latin typeface="HY중고딕"/>
                <a:ea typeface="HY중고딕"/>
              </a:rPr>
              <a:t>레포지토리를</a:t>
            </a:r>
            <a:r>
              <a:rPr lang="ko-KR" altLang="en-US" dirty="0">
                <a:latin typeface="HY중고딕"/>
                <a:ea typeface="HY중고딕"/>
              </a:rPr>
              <a:t> 로컬(내 컴퓨터)에 다운받는 방법은 크게 두가지</a:t>
            </a:r>
            <a:endParaRPr lang="ko-KR" dirty="0">
              <a:solidFill>
                <a:schemeClr val="tx1"/>
              </a:solidFill>
            </a:endParaRPr>
          </a:p>
          <a:p>
            <a:pPr lvl="1">
              <a:spcBef>
                <a:spcPts val="200"/>
              </a:spcBef>
              <a:spcAft>
                <a:spcPts val="0"/>
              </a:spcAft>
            </a:pPr>
            <a:r>
              <a:rPr lang="ko-KR" altLang="en-US" dirty="0" err="1">
                <a:latin typeface="HY중고딕"/>
                <a:ea typeface="HY중고딕"/>
              </a:rPr>
              <a:t>i</a:t>
            </a:r>
            <a:r>
              <a:rPr lang="ko-KR" altLang="en-US" dirty="0">
                <a:latin typeface="HY중고딕"/>
                <a:ea typeface="HY중고딕"/>
              </a:rPr>
              <a:t>) </a:t>
            </a:r>
          </a:p>
          <a:p>
            <a:pPr lvl="2">
              <a:spcBef>
                <a:spcPts val="200"/>
              </a:spcBef>
              <a:spcAft>
                <a:spcPts val="0"/>
              </a:spcAft>
            </a:pP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clone</a:t>
            </a:r>
            <a:r>
              <a:rPr lang="ko-KR" altLang="en-US" dirty="0">
                <a:latin typeface="HY중고딕"/>
                <a:ea typeface="HY중고딕"/>
              </a:rPr>
              <a:t> 하기</a:t>
            </a:r>
            <a:r>
              <a:rPr lang="ko-KR" altLang="en-US" dirty="0">
                <a:solidFill>
                  <a:srgbClr val="595959"/>
                </a:solidFill>
                <a:latin typeface="HY중고딕"/>
                <a:ea typeface="HY중고딕"/>
              </a:rPr>
              <a:t> (쭉 복사)</a:t>
            </a:r>
            <a:endParaRPr lang="ko-KR" dirty="0">
              <a:solidFill>
                <a:schemeClr val="tx1"/>
              </a:solidFill>
              <a:latin typeface="HY중고딕"/>
              <a:ea typeface="HY중고딕"/>
            </a:endParaRPr>
          </a:p>
          <a:p>
            <a:pPr lvl="1">
              <a:spcBef>
                <a:spcPts val="200"/>
              </a:spcBef>
            </a:pPr>
            <a:r>
              <a:rPr lang="ko-KR" altLang="en-US" dirty="0" err="1">
                <a:latin typeface="HY중고딕"/>
                <a:ea typeface="HY중고딕"/>
              </a:rPr>
              <a:t>ii</a:t>
            </a:r>
            <a:r>
              <a:rPr lang="ko-KR" altLang="en-US" dirty="0">
                <a:latin typeface="HY중고딕"/>
                <a:ea typeface="HY중고딕"/>
              </a:rPr>
              <a:t>) 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ko-KR" altLang="en-US" dirty="0" err="1">
                <a:latin typeface="HY중고딕"/>
                <a:ea typeface="HY중고딕"/>
              </a:rPr>
              <a:t>init</a:t>
            </a:r>
            <a:r>
              <a:rPr lang="ko-KR" altLang="en-US" dirty="0">
                <a:latin typeface="HY중고딕"/>
                <a:ea typeface="HY중고딕"/>
              </a:rPr>
              <a:t>(처음 </a:t>
            </a: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 관련 폴더 설정(</a:t>
            </a:r>
            <a:r>
              <a:rPr lang="ko-KR" altLang="en-US" dirty="0" err="1">
                <a:latin typeface="HY중고딕"/>
                <a:ea typeface="HY중고딕"/>
              </a:rPr>
              <a:t>initialize</a:t>
            </a:r>
            <a:r>
              <a:rPr lang="ko-KR" altLang="en-US" dirty="0">
                <a:latin typeface="HY중고딕"/>
                <a:ea typeface="HY중고딕"/>
              </a:rPr>
              <a:t>),</a:t>
            </a:r>
            <a:endParaRPr lang="ko-KR" dirty="0">
              <a:solidFill>
                <a:schemeClr val="tx1"/>
              </a:solidFill>
            </a:endParaRP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remote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add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[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주소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] (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원격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 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저장소의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 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주소를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 내 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git폴더에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 </a:t>
            </a:r>
            <a:r>
              <a:rPr lang="en-US" altLang="en-US" dirty="0" err="1">
                <a:solidFill>
                  <a:srgbClr val="595959"/>
                </a:solidFill>
                <a:latin typeface="HY중고딕"/>
                <a:ea typeface="HY중고딕"/>
              </a:rPr>
              <a:t>지정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)</a:t>
            </a:r>
            <a:endParaRPr lang="ko-KR" dirty="0">
              <a:solidFill>
                <a:srgbClr val="000000"/>
              </a:solidFill>
              <a:latin typeface="HY중고딕"/>
              <a:ea typeface="HY중고딕"/>
            </a:endParaRP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pull</a:t>
            </a:r>
            <a:r>
              <a:rPr lang="ko-KR" altLang="en-US" dirty="0">
                <a:solidFill>
                  <a:srgbClr val="595959"/>
                </a:solidFill>
                <a:latin typeface="HY중고딕"/>
                <a:ea typeface="HY중고딕"/>
              </a:rPr>
              <a:t> (원격 저장소에서 데이터를 당겨 옴</a:t>
            </a:r>
            <a:r>
              <a:rPr lang="en-US" altLang="en-US" dirty="0">
                <a:solidFill>
                  <a:srgbClr val="595959"/>
                </a:solidFill>
                <a:latin typeface="HY중고딕"/>
                <a:ea typeface="HY중고딕"/>
              </a:rPr>
              <a:t>)</a:t>
            </a:r>
            <a:endParaRPr lang="ko-KR" dirty="0">
              <a:solidFill>
                <a:schemeClr val="tx1"/>
              </a:solidFill>
              <a:latin typeface="HY중고딕"/>
              <a:ea typeface="HY중고딕"/>
            </a:endParaRPr>
          </a:p>
          <a:p>
            <a:endParaRPr lang="en-US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5911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텍스트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F17FCA7-FD48-4852-96DE-F9A20FFBC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090" y="35662"/>
            <a:ext cx="6730321" cy="67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C0CE8E-9022-4731-A714-5529741B6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163" y="0"/>
            <a:ext cx="6681989" cy="67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2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84C8B8B-62DD-4D8A-A2B3-33750ADF8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7152" y="35662"/>
            <a:ext cx="6681989" cy="67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6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6D3C-8884-4A15-B105-056F54BE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ko-KR" altLang="en-US" err="1">
                <a:ea typeface="맑은 고딕"/>
              </a:rPr>
              <a:t>Today's</a:t>
            </a:r>
            <a:r>
              <a:rPr lang="ko-KR" altLang="en-US">
                <a:ea typeface="맑은 고딕"/>
              </a:rPr>
              <a:t> </a:t>
            </a:r>
            <a:r>
              <a:rPr lang="ko-KR" altLang="en-US" err="1">
                <a:ea typeface="맑은 고딕"/>
              </a:rPr>
              <a:t>Menu</a:t>
            </a:r>
            <a:endParaRPr lang="ko-KR" altLang="en-US" err="1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06D1D7D-A9E8-4C48-9E24-67581A0CD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7736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29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F992FFD-DD1F-4FAE-83FE-D563F7F29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921" y="724099"/>
            <a:ext cx="8121384" cy="53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CCDCCF-DDE7-4FF9-BA8E-DFD3AC93A6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8">
            <a:extLst>
              <a:ext uri="{FF2B5EF4-FFF2-40B4-BE49-F238E27FC236}">
                <a16:creationId xmlns:a16="http://schemas.microsoft.com/office/drawing/2014/main" id="{75D6A51F-5DEF-4414-99E3-9FE1A3E86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1F5979-1992-492E-ABBD-62EBC1016C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352FE0-ACFA-479E-A574-CED1C035D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7CB93F-A0E2-4BBE-B2FC-E93932C7EC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F62B3-20FB-4775-83E3-43D0195B7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중고딕"/>
                <a:ea typeface="HY중고딕"/>
              </a:rPr>
              <a:t>추가 시간</a:t>
            </a:r>
            <a:endParaRPr lang="ko-KR" altLang="en-US" dirty="0"/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F9BD4FE7-2C0D-43FF-82CD-D27115CA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ko-KR" altLang="en-US" dirty="0"/>
              <a:t>자주 생기는 문제</a:t>
            </a:r>
            <a:r>
              <a:rPr lang="ko-KR" altLang="en-US" dirty="0">
                <a:latin typeface="HY중고딕"/>
                <a:ea typeface="HY중고딕"/>
              </a:rPr>
              <a:t> :</a:t>
            </a:r>
            <a:endParaRPr lang="ko-KR" dirty="0"/>
          </a:p>
          <a:p>
            <a:r>
              <a:rPr lang="ko-KR" altLang="en-US" dirty="0">
                <a:latin typeface="HY중고딕"/>
                <a:ea typeface="HY중고딕"/>
              </a:rPr>
              <a:t>0. </a:t>
            </a:r>
            <a:r>
              <a:rPr lang="ko-KR" dirty="0" err="1">
                <a:latin typeface="HY중고딕"/>
                <a:ea typeface="HY중고딕"/>
              </a:rPr>
              <a:t>G라는</a:t>
            </a:r>
            <a:r>
              <a:rPr lang="ko-KR" dirty="0">
                <a:latin typeface="HY중고딕"/>
                <a:ea typeface="HY중고딕"/>
              </a:rPr>
              <a:t> </a:t>
            </a:r>
            <a:r>
              <a:rPr lang="ko-KR" dirty="0" err="1">
                <a:latin typeface="HY중고딕"/>
                <a:ea typeface="HY중고딕"/>
              </a:rPr>
              <a:t>레포지토리에</a:t>
            </a:r>
            <a:r>
              <a:rPr lang="ko-KR" dirty="0">
                <a:latin typeface="HY중고딕"/>
                <a:ea typeface="HY중고딕"/>
              </a:rPr>
              <a:t> </a:t>
            </a:r>
            <a:r>
              <a:rPr lang="ko-KR" dirty="0" err="1">
                <a:latin typeface="HY중고딕"/>
                <a:ea typeface="HY중고딕"/>
              </a:rPr>
              <a:t>A와</a:t>
            </a:r>
            <a:r>
              <a:rPr lang="ko-KR" dirty="0">
                <a:latin typeface="HY중고딕"/>
                <a:ea typeface="HY중고딕"/>
              </a:rPr>
              <a:t> </a:t>
            </a:r>
            <a:r>
              <a:rPr lang="ko-KR" dirty="0" err="1">
                <a:latin typeface="HY중고딕"/>
                <a:ea typeface="HY중고딕"/>
              </a:rPr>
              <a:t>B가</a:t>
            </a:r>
            <a:r>
              <a:rPr lang="ko-KR" dirty="0">
                <a:latin typeface="HY중고딕"/>
                <a:ea typeface="HY중고딕"/>
              </a:rPr>
              <a:t> 기여를 하자고 마음을</a:t>
            </a:r>
            <a:r>
              <a:rPr lang="ko-KR" altLang="en-US" dirty="0">
                <a:latin typeface="HY중고딕"/>
                <a:ea typeface="HY중고딕"/>
              </a:rPr>
              <a:t> 먹음</a:t>
            </a:r>
            <a:endParaRPr lang="ko-KR" dirty="0">
              <a:latin typeface="HY중고딕"/>
              <a:ea typeface="HY중고딕"/>
            </a:endParaRPr>
          </a:p>
          <a:p>
            <a:r>
              <a:rPr lang="ko-KR" altLang="en-US" dirty="0">
                <a:latin typeface="HY중고딕"/>
                <a:ea typeface="HY중고딕"/>
              </a:rPr>
              <a:t>1. 9/17에 둘은 한날한시에 클론을 받음</a:t>
            </a:r>
          </a:p>
          <a:p>
            <a:r>
              <a:rPr lang="ko-KR" altLang="en-US" dirty="0">
                <a:latin typeface="HY중고딕"/>
                <a:ea typeface="HY중고딕"/>
              </a:rPr>
              <a:t>2. 12/24에 </a:t>
            </a:r>
            <a:r>
              <a:rPr lang="ko-KR" altLang="en-US" dirty="0" err="1">
                <a:latin typeface="HY중고딕"/>
                <a:ea typeface="HY중고딕"/>
              </a:rPr>
              <a:t>a_file이라는</a:t>
            </a:r>
            <a:r>
              <a:rPr lang="ko-KR" altLang="en-US" dirty="0">
                <a:latin typeface="HY중고딕"/>
                <a:ea typeface="HY중고딕"/>
              </a:rPr>
              <a:t> 파일을 </a:t>
            </a:r>
            <a:r>
              <a:rPr lang="ko-KR" altLang="en-US" dirty="0" err="1">
                <a:latin typeface="HY중고딕"/>
                <a:ea typeface="HY중고딕"/>
              </a:rPr>
              <a:t>A가</a:t>
            </a:r>
            <a:r>
              <a:rPr lang="ko-KR" altLang="en-US" dirty="0">
                <a:latin typeface="HY중고딕"/>
                <a:ea typeface="HY중고딕"/>
              </a:rPr>
              <a:t> </a:t>
            </a:r>
            <a:r>
              <a:rPr lang="ko-KR" altLang="en-US" dirty="0" err="1">
                <a:latin typeface="HY중고딕"/>
                <a:ea typeface="HY중고딕"/>
              </a:rPr>
              <a:t>G에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푸시함</a:t>
            </a:r>
          </a:p>
          <a:p>
            <a:r>
              <a:rPr lang="ko-KR" altLang="en-US" dirty="0">
                <a:latin typeface="HY중고딕"/>
                <a:ea typeface="HY중고딕"/>
              </a:rPr>
              <a:t>3. 이 사실은 꿈에도 </a:t>
            </a:r>
            <a:r>
              <a:rPr lang="ko-KR" altLang="en-US" dirty="0" err="1">
                <a:latin typeface="HY중고딕"/>
                <a:ea typeface="HY중고딕"/>
              </a:rPr>
              <a:t>모른채</a:t>
            </a:r>
            <a:r>
              <a:rPr lang="ko-KR" altLang="en-US" dirty="0">
                <a:latin typeface="HY중고딕"/>
                <a:ea typeface="HY중고딕"/>
              </a:rPr>
              <a:t> 12/25에 </a:t>
            </a:r>
            <a:r>
              <a:rPr lang="ko-KR" altLang="en-US" dirty="0" err="1">
                <a:latin typeface="HY중고딕"/>
                <a:ea typeface="HY중고딕"/>
              </a:rPr>
              <a:t>b_file이라는</a:t>
            </a:r>
            <a:r>
              <a:rPr lang="ko-KR" altLang="en-US" dirty="0">
                <a:latin typeface="HY중고딕"/>
                <a:ea typeface="HY중고딕"/>
              </a:rPr>
              <a:t> 파일을  </a:t>
            </a:r>
            <a:r>
              <a:rPr lang="ko-KR" altLang="en-US" dirty="0" err="1">
                <a:latin typeface="HY중고딕"/>
                <a:ea typeface="HY중고딕"/>
              </a:rPr>
              <a:t>B가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G에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푸시함</a:t>
            </a:r>
          </a:p>
          <a:p>
            <a:r>
              <a:rPr lang="ko-KR" altLang="en-US" dirty="0">
                <a:latin typeface="HY중고딕"/>
                <a:ea typeface="HY중고딕"/>
              </a:rPr>
              <a:t>다음과 같은 에러가 뜸</a:t>
            </a:r>
          </a:p>
          <a:p>
            <a:endParaRPr lang="ko-KR" altLang="en-US" dirty="0">
              <a:latin typeface="HY중고딕"/>
              <a:ea typeface="HY중고딕"/>
            </a:endParaRPr>
          </a:p>
        </p:txBody>
      </p:sp>
      <p:pic>
        <p:nvPicPr>
          <p:cNvPr id="8" name="그림 25" descr="텍스트, 벽, 실외이(가) 표시된 사진&#10;&#10;높은 신뢰도로 생성된 설명">
            <a:extLst>
              <a:ext uri="{FF2B5EF4-FFF2-40B4-BE49-F238E27FC236}">
                <a16:creationId xmlns:a16="http://schemas.microsoft.com/office/drawing/2014/main" id="{C4B1F54D-F3AD-492D-A6AC-1397B306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613" y="4574948"/>
            <a:ext cx="7044609" cy="11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0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CCDCCF-DDE7-4FF9-BA8E-DFD3AC93A6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4">
            <a:extLst>
              <a:ext uri="{FF2B5EF4-FFF2-40B4-BE49-F238E27FC236}">
                <a16:creationId xmlns:a16="http://schemas.microsoft.com/office/drawing/2014/main" id="{BDA6FF27-D49F-4F6E-BF53-699F0B73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" r="390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352FE0-ACFA-479E-A574-CED1C035D3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B93F-A0E2-4BBE-B2FC-E93932C7EC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49282D-05E8-4810-8CCE-FF499CFE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pull</a:t>
            </a:r>
            <a:r>
              <a:rPr lang="ko-KR" altLang="en-US" dirty="0">
                <a:latin typeface="HY중고딕"/>
                <a:ea typeface="HY중고딕"/>
              </a:rPr>
              <a:t>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2B469A-94A1-44DB-8F77-E1581A01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Corbel"/>
              </a:rPr>
              <a:t>먼저</a:t>
            </a:r>
            <a:r>
              <a:rPr lang="en-US" dirty="0">
                <a:latin typeface="Corbel"/>
              </a:rPr>
              <a:t> </a:t>
            </a:r>
            <a:r>
              <a:rPr lang="ko-KR" altLang="en-US" dirty="0">
                <a:latin typeface="Corbel"/>
              </a:rPr>
              <a:t>당기고</a:t>
            </a:r>
            <a:r>
              <a:rPr lang="ko-KR" altLang="en-US" dirty="0">
                <a:latin typeface="HY중고딕"/>
                <a:ea typeface="HY중고딕"/>
              </a:rPr>
              <a:t>(</a:t>
            </a:r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pull</a:t>
            </a:r>
            <a:r>
              <a:rPr lang="ko-KR" altLang="en-US" dirty="0">
                <a:latin typeface="HY중고딕"/>
                <a:ea typeface="HY중고딕"/>
              </a:rPr>
              <a:t>)</a:t>
            </a:r>
            <a:r>
              <a:rPr lang="en-US" dirty="0">
                <a:latin typeface="Corbel"/>
              </a:rPr>
              <a:t> </a:t>
            </a:r>
            <a:r>
              <a:rPr lang="ko-KR" altLang="en-US" dirty="0" err="1">
                <a:latin typeface="Corbel"/>
              </a:rPr>
              <a:t>푸시하면</a:t>
            </a:r>
            <a:r>
              <a:rPr lang="en-US" dirty="0"/>
              <a:t> </a:t>
            </a:r>
            <a:r>
              <a:rPr lang="ko-KR" altLang="en-US" dirty="0">
                <a:latin typeface="Corbel"/>
              </a:rPr>
              <a:t>된다</a:t>
            </a:r>
            <a:r>
              <a:rPr lang="en-US" dirty="0"/>
              <a:t>.</a:t>
            </a:r>
          </a:p>
          <a:p>
            <a:r>
              <a:rPr lang="ko-KR" altLang="en-US" dirty="0"/>
              <a:t>적어도 이</a:t>
            </a:r>
            <a:r>
              <a:rPr lang="en-US" dirty="0"/>
              <a:t> </a:t>
            </a:r>
            <a:r>
              <a:rPr lang="ko-KR" altLang="en-US" dirty="0">
                <a:latin typeface="Corbel"/>
              </a:rPr>
              <a:t>상황에선</a:t>
            </a:r>
            <a:r>
              <a:rPr lang="en-US" dirty="0"/>
              <a:t>......</a:t>
            </a:r>
          </a:p>
          <a:p>
            <a:r>
              <a:rPr lang="ko-KR" altLang="en-US" dirty="0">
                <a:latin typeface="Corbel"/>
              </a:rPr>
              <a:t>근데</a:t>
            </a:r>
            <a:r>
              <a:rPr lang="en-US" altLang="ko-KR" dirty="0">
                <a:latin typeface="Corbel"/>
              </a:rPr>
              <a:t> </a:t>
            </a:r>
            <a:r>
              <a:rPr lang="en-US" altLang="ko-KR" dirty="0" err="1">
                <a:latin typeface="Corbel"/>
              </a:rPr>
              <a:t>같은</a:t>
            </a:r>
            <a:r>
              <a:rPr lang="en-US" altLang="ko-KR" dirty="0">
                <a:latin typeface="Corbel"/>
              </a:rPr>
              <a:t> </a:t>
            </a:r>
            <a:r>
              <a:rPr lang="en-US" altLang="ko-KR" dirty="0" err="1">
                <a:latin typeface="Corbel"/>
              </a:rPr>
              <a:t>파일을</a:t>
            </a:r>
            <a:r>
              <a:rPr lang="en-US" altLang="ko-KR" dirty="0">
                <a:latin typeface="HY중고딕"/>
                <a:ea typeface="HY중고딕"/>
              </a:rPr>
              <a:t> </a:t>
            </a:r>
            <a:r>
              <a:rPr lang="en-US" altLang="ko-KR" dirty="0" err="1">
                <a:latin typeface="Corbel"/>
              </a:rPr>
              <a:t>여러명이</a:t>
            </a:r>
            <a:r>
              <a:rPr lang="en-US" altLang="ko-KR" dirty="0">
                <a:latin typeface="HY중고딕"/>
                <a:ea typeface="HY중고딕"/>
              </a:rPr>
              <a:t> </a:t>
            </a:r>
            <a:r>
              <a:rPr lang="en-US" altLang="ko-KR" dirty="0" err="1">
                <a:latin typeface="Corbel"/>
              </a:rPr>
              <a:t>다르게</a:t>
            </a:r>
            <a:r>
              <a:rPr lang="en-US" altLang="ko-KR" dirty="0">
                <a:latin typeface="HY중고딕"/>
                <a:ea typeface="HY중고딕"/>
              </a:rPr>
              <a:t> </a:t>
            </a:r>
            <a:r>
              <a:rPr lang="en-US" altLang="ko-KR" dirty="0" err="1">
                <a:latin typeface="Corbel"/>
              </a:rPr>
              <a:t>수정해서</a:t>
            </a:r>
            <a:r>
              <a:rPr lang="en-US" altLang="ko-KR" dirty="0">
                <a:latin typeface="HY중고딕"/>
                <a:ea typeface="HY중고딕"/>
              </a:rPr>
              <a:t> </a:t>
            </a:r>
            <a:r>
              <a:rPr lang="en-US" altLang="ko-KR" dirty="0" err="1">
                <a:latin typeface="HY중고딕"/>
                <a:ea typeface="HY중고딕"/>
              </a:rPr>
              <a:t>푸시</a:t>
            </a:r>
            <a:r>
              <a:rPr lang="en-US" altLang="ko-KR" dirty="0">
                <a:latin typeface="HY중고딕"/>
                <a:ea typeface="HY중고딕"/>
              </a:rPr>
              <a:t> </a:t>
            </a:r>
            <a:r>
              <a:rPr lang="en-US" altLang="ko-KR" dirty="0" err="1">
                <a:latin typeface="HY중고딕"/>
                <a:ea typeface="HY중고딕"/>
              </a:rPr>
              <a:t>한다면</a:t>
            </a:r>
            <a:r>
              <a:rPr lang="en-US" altLang="ko-KR" dirty="0">
                <a:latin typeface="HY중고딕"/>
                <a:ea typeface="HY중고딕"/>
              </a:rPr>
              <a:t>........?</a:t>
            </a:r>
            <a:endParaRPr lang="en-US" altLang="ko-KR" dirty="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75797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41444-47ED-4ECF-B91A-763BE688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정리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B2A5E-3EB9-41B2-B797-975EA3DD7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>
                <a:latin typeface="HY중고딕"/>
                <a:ea typeface="HY중고딕"/>
              </a:rPr>
              <a:t>clone</a:t>
            </a:r>
            <a:r>
              <a:rPr lang="ko-KR" altLang="en-US">
                <a:latin typeface="HY중고딕"/>
                <a:ea typeface="HY중고딕"/>
              </a:rPr>
              <a:t>, </a:t>
            </a:r>
            <a:r>
              <a:rPr lang="ko-KR" altLang="en-US" err="1">
                <a:latin typeface="HY중고딕"/>
                <a:ea typeface="HY중고딕"/>
              </a:rPr>
              <a:t>add</a:t>
            </a:r>
            <a:r>
              <a:rPr lang="ko-KR" altLang="en-US">
                <a:latin typeface="HY중고딕"/>
                <a:ea typeface="HY중고딕"/>
              </a:rPr>
              <a:t>, </a:t>
            </a:r>
            <a:r>
              <a:rPr lang="ko-KR" altLang="en-US" err="1">
                <a:latin typeface="HY중고딕"/>
                <a:ea typeface="HY중고딕"/>
              </a:rPr>
              <a:t>commit</a:t>
            </a:r>
            <a:r>
              <a:rPr lang="ko-KR" altLang="en-US">
                <a:latin typeface="HY중고딕"/>
                <a:ea typeface="HY중고딕"/>
              </a:rPr>
              <a:t>, </a:t>
            </a:r>
            <a:r>
              <a:rPr lang="ko-KR" altLang="en-US" err="1">
                <a:latin typeface="HY중고딕"/>
                <a:ea typeface="HY중고딕"/>
              </a:rPr>
              <a:t>push</a:t>
            </a:r>
            <a:endParaRPr lang="ko-KR" altLang="en-US" err="1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4994636B-53EE-4F54-9924-9CAFE271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38" y="863600"/>
            <a:ext cx="7313087" cy="51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7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5D3D807-3166-4F25-8189-88B4D253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97" y="700749"/>
            <a:ext cx="7150377" cy="45665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C6216B4-DABB-40DB-B94B-38EB9BCE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ko-KR" altLang="en-US" dirty="0">
                <a:latin typeface="HY중고딕"/>
                <a:ea typeface="HY중고딕"/>
              </a:rPr>
              <a:t>다음 시간까지 </a:t>
            </a:r>
            <a:r>
              <a:rPr lang="ko-KR" altLang="en-US" dirty="0" err="1">
                <a:latin typeface="HY중고딕"/>
                <a:ea typeface="HY중고딕"/>
              </a:rPr>
              <a:t>해야할</a:t>
            </a:r>
            <a:r>
              <a:rPr lang="ko-KR" altLang="en-US" dirty="0">
                <a:latin typeface="HY중고딕"/>
                <a:ea typeface="HY중고딕"/>
              </a:rPr>
              <a:t> 것!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DEB9F-2054-4E89-A1B6-62238EC95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  <a:p>
            <a:r>
              <a:rPr lang="ko-KR" altLang="en-US" dirty="0">
                <a:latin typeface="HY중고딕"/>
                <a:ea typeface="HY중고딕"/>
              </a:rPr>
              <a:t>이 </a:t>
            </a:r>
            <a:r>
              <a:rPr lang="ko-KR" altLang="en-US" dirty="0" err="1">
                <a:latin typeface="HY중고딕"/>
                <a:ea typeface="HY중고딕"/>
              </a:rPr>
              <a:t>레포안의</a:t>
            </a:r>
            <a:r>
              <a:rPr lang="ko-KR" altLang="en-US" dirty="0">
                <a:latin typeface="HY중고딕"/>
                <a:ea typeface="HY중고딕"/>
              </a:rPr>
              <a:t> </a:t>
            </a:r>
            <a:r>
              <a:rPr lang="ko-KR" altLang="en-US" dirty="0" err="1">
                <a:latin typeface="HY중고딕"/>
                <a:ea typeface="HY중고딕"/>
              </a:rPr>
              <a:t>PushByNameHere</a:t>
            </a:r>
            <a:r>
              <a:rPr lang="ko-KR" altLang="en-US" dirty="0">
                <a:latin typeface="HY중고딕"/>
                <a:ea typeface="HY중고딕"/>
              </a:rPr>
              <a:t> 폴더에 본인이름의 폴더 </a:t>
            </a:r>
            <a:r>
              <a:rPr lang="ko-KR" altLang="en-US" dirty="0" err="1">
                <a:latin typeface="HY중고딕"/>
                <a:ea typeface="HY중고딕"/>
              </a:rPr>
              <a:t>생성후</a:t>
            </a:r>
            <a:r>
              <a:rPr lang="ko-KR" altLang="en-US" dirty="0">
                <a:latin typeface="HY중고딕"/>
                <a:ea typeface="HY중고딕"/>
              </a:rPr>
              <a:t> 안에 임의의 소스파일 작성 후 푸시</a:t>
            </a:r>
            <a:endParaRPr lang="ko-KR">
              <a:solidFill>
                <a:schemeClr val="tx1"/>
              </a:solidFill>
              <a:latin typeface="HY중고딕"/>
              <a:ea typeface="HY중고딕"/>
            </a:endParaRPr>
          </a:p>
          <a:p>
            <a:endParaRPr lang="ko-KR" altLang="en-US" dirty="0">
              <a:latin typeface="HY중고딕"/>
              <a:ea typeface="HY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132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09B18-1949-48F2-BACC-B677856F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참고 자료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039BD-D745-484B-8907-120E963E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HY중고딕"/>
                <a:ea typeface="HY중고딕"/>
                <a:hlinkClick r:id="rId2"/>
              </a:rPr>
              <a:t>http://doomsodradek.blogspot.kr/2018/01/git-github.html</a:t>
            </a:r>
            <a:endParaRPr lang="ko-KR" altLang="en-US">
              <a:latin typeface="HY중고딕"/>
              <a:ea typeface="HY중고딕"/>
            </a:endParaRPr>
          </a:p>
          <a:p>
            <a:r>
              <a:rPr lang="ko-KR">
                <a:latin typeface="HY중고딕"/>
                <a:ea typeface="HY중고딕"/>
              </a:rPr>
              <a:t>https://namu.wiki/w/Git</a:t>
            </a:r>
            <a:endParaRPr lang="ko-KR" altLang="en-US">
              <a:latin typeface="HY중고딕"/>
              <a:ea typeface="HY중고딕"/>
            </a:endParaRPr>
          </a:p>
          <a:p>
            <a:r>
              <a:rPr lang="ko-KR">
                <a:latin typeface="HY중고딕"/>
                <a:ea typeface="HY중고딕"/>
                <a:hlinkClick r:id="rId3"/>
              </a:rPr>
              <a:t>http://flowerykeyboard.tistory.com/1</a:t>
            </a:r>
            <a:endParaRPr lang="ko-KR" altLang="en-US">
              <a:latin typeface="HY중고딕"/>
              <a:ea typeface="HY중고딕"/>
              <a:hlinkClick r:id="rId3"/>
            </a:endParaRPr>
          </a:p>
          <a:p>
            <a:endParaRPr lang="en-US" altLang="ko-KR">
              <a:latin typeface="HY중고딕"/>
              <a:ea typeface="HY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424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6D3C-8884-4A15-B105-056F54BE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altLang="ko-KR">
                <a:latin typeface="HY중고딕"/>
                <a:ea typeface="HY중고딕"/>
              </a:rPr>
              <a:t>1. Git</a:t>
            </a:r>
            <a:r>
              <a:rPr lang="ko-KR">
                <a:latin typeface="HY중고딕"/>
                <a:ea typeface="HY중고딕"/>
              </a:rPr>
              <a:t>이란</a:t>
            </a:r>
            <a:r>
              <a:rPr lang="en-US" altLang="ko-KR">
                <a:latin typeface="HY중고딕"/>
                <a:ea typeface="HY중고딕"/>
              </a:rPr>
              <a:t>?</a:t>
            </a:r>
            <a:endParaRPr lang="ko-KR"/>
          </a:p>
        </p:txBody>
      </p:sp>
      <p:pic>
        <p:nvPicPr>
          <p:cNvPr id="7" name="그림 7" descr="자동차, 자동차미러, 거울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F2BCD367-BF84-4FF3-AD16-014A2C17D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939" y="1783828"/>
            <a:ext cx="7576650" cy="32689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288858D-4819-4C92-87DF-0BD82AFD2546}"/>
              </a:ext>
            </a:extLst>
          </p:cNvPr>
          <p:cNvSpPr/>
          <p:nvPr/>
        </p:nvSpPr>
        <p:spPr>
          <a:xfrm>
            <a:off x="6013450" y="4603750"/>
            <a:ext cx="292964" cy="2933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93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벽, 실내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52971596-9F9A-41CF-A013-4E4794CB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120" y="2629814"/>
            <a:ext cx="3474720" cy="15983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B06D3C-8884-4A15-B105-056F54BE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altLang="ko-KR">
                <a:latin typeface="HY중고딕"/>
                <a:ea typeface="HY중고딕"/>
              </a:rPr>
              <a:t>1. Git</a:t>
            </a:r>
            <a:r>
              <a:rPr lang="ko-KR">
                <a:latin typeface="HY중고딕"/>
                <a:ea typeface="HY중고딕"/>
              </a:rPr>
              <a:t>이란</a:t>
            </a:r>
            <a:r>
              <a:rPr lang="en-US" altLang="ko-KR">
                <a:latin typeface="HY중고딕"/>
                <a:ea typeface="HY중고딕"/>
              </a:rPr>
              <a:t>?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40CE9-55F6-42A1-9521-0C29393C6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r>
              <a:rPr lang="ko-KR" altLang="en-US" err="1">
                <a:latin typeface="HY중고딕"/>
                <a:ea typeface="HY중고딕"/>
              </a:rPr>
              <a:t>리누스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토르발스가</a:t>
            </a:r>
            <a:r>
              <a:rPr lang="ko-KR" altLang="en-US">
                <a:latin typeface="HY중고딕"/>
                <a:ea typeface="HY중고딕"/>
              </a:rPr>
              <a:t> 개발한 분산형 버전 관리 시스템(VCS)</a:t>
            </a:r>
          </a:p>
          <a:p>
            <a:pPr lvl="1">
              <a:spcBef>
                <a:spcPts val="200"/>
              </a:spcBef>
            </a:pPr>
            <a:r>
              <a:rPr lang="ko-KR" altLang="en-US">
                <a:latin typeface="HY중고딕"/>
                <a:ea typeface="HY중고딕"/>
              </a:rPr>
              <a:t>VCS : 파일 변화를 시간에 따라 기록, 이후 특정 시점의 버전을 다시 </a:t>
            </a:r>
            <a:r>
              <a:rPr lang="ko-KR" altLang="en-US" err="1">
                <a:latin typeface="HY중고딕"/>
                <a:ea typeface="HY중고딕"/>
              </a:rPr>
              <a:t>꺼내올</a:t>
            </a:r>
            <a:r>
              <a:rPr lang="ko-KR" altLang="en-US">
                <a:latin typeface="HY중고딕"/>
                <a:ea typeface="HY중고딕"/>
              </a:rPr>
              <a:t> 수 있는 시스템</a:t>
            </a:r>
          </a:p>
          <a:p>
            <a:pPr lvl="1">
              <a:spcBef>
                <a:spcPts val="200"/>
              </a:spcBef>
            </a:pPr>
            <a:r>
              <a:rPr lang="ko-KR" altLang="en-US">
                <a:latin typeface="HY중고딕"/>
                <a:ea typeface="HY중고딕"/>
              </a:rPr>
              <a:t>그의 </a:t>
            </a:r>
            <a:r>
              <a:rPr lang="ko-KR" altLang="en-US" err="1">
                <a:latin typeface="HY중고딕"/>
                <a:ea typeface="HY중고딕"/>
              </a:rPr>
              <a:t>Git</a:t>
            </a:r>
            <a:r>
              <a:rPr lang="ko-KR" altLang="en-US">
                <a:latin typeface="HY중고딕"/>
                <a:ea typeface="HY중고딕"/>
              </a:rPr>
              <a:t> 개발 이유는 전에 쓰던 </a:t>
            </a:r>
            <a:r>
              <a:rPr lang="en-US" altLang="ko-KR" err="1">
                <a:latin typeface="HY중고딕"/>
                <a:ea typeface="HY중고딕"/>
              </a:rPr>
              <a:t>BitKeeper</a:t>
            </a:r>
            <a:r>
              <a:rPr lang="ko-KR">
                <a:latin typeface="HY중고딕"/>
                <a:ea typeface="HY중고딕"/>
              </a:rPr>
              <a:t>가</a:t>
            </a:r>
            <a:r>
              <a:rPr lang="ko-KR" altLang="en-US">
                <a:latin typeface="HY중고딕"/>
                <a:ea typeface="HY중고딕"/>
              </a:rPr>
              <a:t> 유료화가 되어서...</a:t>
            </a:r>
          </a:p>
          <a:p>
            <a:r>
              <a:rPr lang="ko-KR" altLang="en-US">
                <a:latin typeface="HY중고딕"/>
                <a:ea typeface="HY중고딕"/>
              </a:rPr>
              <a:t>빠른 속도와 분산형 저장소 지원이 특징</a:t>
            </a:r>
          </a:p>
          <a:p>
            <a:r>
              <a:rPr lang="ko-KR" altLang="en-US">
                <a:latin typeface="HY중고딕"/>
                <a:ea typeface="HY중고딕"/>
              </a:rPr>
              <a:t>오픈소스 프로젝트에 핵심</a:t>
            </a:r>
          </a:p>
        </p:txBody>
      </p:sp>
    </p:spTree>
    <p:extLst>
      <p:ext uri="{BB962C8B-B14F-4D97-AF65-F5344CB8AC3E}">
        <p14:creationId xmlns:p14="http://schemas.microsoft.com/office/powerpoint/2010/main" val="246244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3E72B-0D68-4CD4-A01A-841208F0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1-1. GitHub?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09873-FF0E-4B0D-A344-CBB06691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HY중고딕"/>
                <a:ea typeface="HY중고딕"/>
              </a:rPr>
              <a:t>Git</a:t>
            </a:r>
            <a:r>
              <a:rPr lang="ko-KR" altLang="en-US" dirty="0">
                <a:latin typeface="HY중고딕"/>
                <a:ea typeface="HY중고딕"/>
              </a:rPr>
              <a:t> 저장소</a:t>
            </a:r>
          </a:p>
          <a:p>
            <a:r>
              <a:rPr lang="ko-KR" altLang="en-US" dirty="0">
                <a:latin typeface="HY중고딕"/>
                <a:ea typeface="HY중고딕"/>
              </a:rPr>
              <a:t>오픈소스 프로젝트시 무료</a:t>
            </a:r>
          </a:p>
          <a:p>
            <a:r>
              <a:rPr lang="ko-KR" altLang="en-US" dirty="0">
                <a:latin typeface="HY중고딕"/>
                <a:ea typeface="HY중고딕"/>
              </a:rPr>
              <a:t>개발자의 은행(?)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6A59E8B4-8563-4B47-9FFE-256F2871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438" y="864108"/>
            <a:ext cx="2267497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919D2-C63A-45AC-8EA6-04F0E4A5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2. 터미널을 이용한 </a:t>
            </a:r>
            <a:r>
              <a:rPr lang="ko-KR" altLang="en-US" err="1">
                <a:latin typeface="HY중고딕"/>
                <a:ea typeface="HY중고딕"/>
              </a:rPr>
              <a:t>Git</a:t>
            </a:r>
            <a:endParaRPr lang="ko-KR" altLang="en-US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20295C-EA21-4C2D-8736-DC79BC781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HY중고딕"/>
                <a:ea typeface="HY중고딕"/>
              </a:rPr>
              <a:t>Prerequisite</a:t>
            </a:r>
            <a:r>
              <a:rPr lang="ko-KR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Skill</a:t>
            </a:r>
          </a:p>
          <a:p>
            <a:pPr lvl="1">
              <a:spcBef>
                <a:spcPts val="200"/>
              </a:spcBef>
            </a:pPr>
            <a:r>
              <a:rPr lang="en-US" altLang="ko-KR" err="1">
                <a:latin typeface="HY중고딕"/>
                <a:ea typeface="HY중고딕"/>
              </a:rPr>
              <a:t>cmd</a:t>
            </a:r>
            <a:r>
              <a:rPr lang="en-US" altLang="ko-KR">
                <a:latin typeface="HY중고딕"/>
                <a:ea typeface="HY중고딕"/>
              </a:rPr>
              <a:t>/bash/terminal </a:t>
            </a:r>
            <a:r>
              <a:rPr lang="en-US" altLang="ko-KR" err="1">
                <a:latin typeface="HY중고딕"/>
                <a:ea typeface="HY중고딕"/>
              </a:rPr>
              <a:t>명령어</a:t>
            </a:r>
            <a:r>
              <a:rPr lang="en-US" altLang="ko-KR">
                <a:latin typeface="HY중고딕"/>
                <a:ea typeface="HY중고딕"/>
              </a:rPr>
              <a:t> :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ko-KR">
                <a:latin typeface="HY중고딕"/>
                <a:ea typeface="HY중고딕"/>
              </a:rPr>
              <a:t>ls[</a:t>
            </a:r>
            <a:r>
              <a:rPr lang="en-US" altLang="ko-KR" err="1">
                <a:latin typeface="HY중고딕"/>
                <a:ea typeface="HY중고딕"/>
              </a:rPr>
              <a:t>유닉스</a:t>
            </a:r>
            <a:r>
              <a:rPr lang="en-US" altLang="ko-KR">
                <a:latin typeface="HY중고딕"/>
                <a:ea typeface="HY중고딕"/>
              </a:rPr>
              <a:t>] / </a:t>
            </a:r>
            <a:r>
              <a:rPr lang="en-US" altLang="ko-KR" err="1">
                <a:latin typeface="HY중고딕"/>
                <a:ea typeface="HY중고딕"/>
              </a:rPr>
              <a:t>dir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en-US" altLang="ko-KR" err="1">
                <a:latin typeface="HY중고딕"/>
                <a:ea typeface="HY중고딕"/>
              </a:rPr>
              <a:t>윈도우</a:t>
            </a:r>
            <a:r>
              <a:rPr lang="en-US" altLang="ko-KR">
                <a:latin typeface="HY중고딕"/>
                <a:ea typeface="HY중고딕"/>
              </a:rPr>
              <a:t>] </a:t>
            </a:r>
            <a:endParaRPr lang="en-US">
              <a:latin typeface="HY중고딕"/>
              <a:ea typeface="HY중고딕"/>
            </a:endParaRP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>
                <a:latin typeface="HY중고딕"/>
                <a:ea typeface="HY중고딕"/>
              </a:rPr>
              <a:t>‘list segments' / 'directory'</a:t>
            </a:r>
            <a:r>
              <a:rPr lang="ko-KR" altLang="en-US">
                <a:latin typeface="HY중고딕"/>
                <a:ea typeface="HY중고딕"/>
              </a:rPr>
              <a:t>의</a:t>
            </a:r>
            <a:r>
              <a:rPr lang="en-US">
                <a:latin typeface="HY중고딕"/>
                <a:ea typeface="HY중고딕"/>
              </a:rPr>
              <a:t> </a:t>
            </a:r>
            <a:r>
              <a:rPr lang="ko-KR" altLang="en-US">
                <a:latin typeface="HY중고딕"/>
                <a:ea typeface="HY중고딕"/>
              </a:rPr>
              <a:t>약자</a:t>
            </a:r>
            <a:endParaRPr lang="en-US">
              <a:latin typeface="HY중고딕"/>
              <a:ea typeface="HY중고딕"/>
            </a:endParaRP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현재 디렉토리의 파일들의 정보를 </a:t>
            </a:r>
            <a:r>
              <a:rPr lang="ko-KR" altLang="en-US" err="1">
                <a:latin typeface="HY중고딕"/>
                <a:ea typeface="HY중고딕"/>
              </a:rPr>
              <a:t>나타내줌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ko-KR" altLang="en-US" err="1">
                <a:latin typeface="HY중고딕"/>
                <a:ea typeface="HY중고딕"/>
              </a:rPr>
              <a:t>cd</a:t>
            </a:r>
            <a:r>
              <a:rPr lang="ko-KR" altLang="en-US">
                <a:latin typeface="HY중고딕"/>
                <a:ea typeface="HY중고딕"/>
              </a:rPr>
              <a:t> 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ko-KR" altLang="en-US">
                <a:latin typeface="HY중고딕"/>
                <a:ea typeface="HY중고딕"/>
              </a:rPr>
              <a:t>&gt;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'</a:t>
            </a:r>
            <a:r>
              <a:rPr lang="ko-KR" altLang="en-US" err="1">
                <a:latin typeface="HY중고딕"/>
                <a:ea typeface="HY중고딕"/>
              </a:rPr>
              <a:t>change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directory'의</a:t>
            </a:r>
            <a:r>
              <a:rPr lang="ko-KR" altLang="en-US">
                <a:latin typeface="HY중고딕"/>
                <a:ea typeface="HY중고딕"/>
              </a:rPr>
              <a:t> 약자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명령창에서의 디렉토리를 </a:t>
            </a:r>
            <a:r>
              <a:rPr lang="ko-KR" altLang="en-US" err="1">
                <a:latin typeface="HY중고딕"/>
                <a:ea typeface="HY중고딕"/>
              </a:rPr>
              <a:t>바꿀때</a:t>
            </a:r>
            <a:r>
              <a:rPr lang="ko-KR" altLang="en-US">
                <a:latin typeface="HY중고딕"/>
                <a:ea typeface="HY중고딕"/>
              </a:rPr>
              <a:t> 씀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폴더명에 . 은 현재 디렉토리, .. 은 상위 디렉토리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ko-KR" altLang="en-US" err="1">
                <a:latin typeface="HY중고딕"/>
                <a:ea typeface="HY중고딕"/>
              </a:rPr>
              <a:t>mkdir</a:t>
            </a:r>
            <a:r>
              <a:rPr lang="ko-KR" altLang="en-US">
                <a:latin typeface="HY중고딕"/>
                <a:ea typeface="HY중고딕"/>
              </a:rPr>
              <a:t> 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ko-KR" altLang="en-US">
                <a:latin typeface="HY중고딕"/>
                <a:ea typeface="HY중고딕"/>
              </a:rPr>
              <a:t>&gt;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'</a:t>
            </a:r>
            <a:r>
              <a:rPr lang="ko-KR" altLang="en-US" err="1">
                <a:latin typeface="HY중고딕"/>
                <a:ea typeface="HY중고딕"/>
              </a:rPr>
              <a:t>make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ko-KR" altLang="en-US" err="1">
                <a:latin typeface="HY중고딕"/>
                <a:ea typeface="HY중고딕"/>
              </a:rPr>
              <a:t>directory'의</a:t>
            </a:r>
            <a:r>
              <a:rPr lang="ko-KR" altLang="en-US">
                <a:latin typeface="HY중고딕"/>
                <a:ea typeface="HY중고딕"/>
              </a:rPr>
              <a:t> 약자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ko-KR" altLang="en-US" err="1">
                <a:latin typeface="HY중고딕"/>
                <a:ea typeface="HY중고딕"/>
              </a:rPr>
              <a:t>rm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ko-KR">
                <a:latin typeface="HY중고딕"/>
                <a:ea typeface="HY중고딕"/>
              </a:rPr>
              <a:t>&lt;파일명</a:t>
            </a:r>
            <a:r>
              <a:rPr lang="en-US" altLang="ko-KR">
                <a:latin typeface="HY중고딕"/>
                <a:ea typeface="HY중고딕"/>
              </a:rPr>
              <a:t>&gt; </a:t>
            </a:r>
            <a:r>
              <a:rPr lang="ko-KR">
                <a:latin typeface="HY중고딕"/>
                <a:ea typeface="HY중고딕"/>
              </a:rPr>
              <a:t>[유닉스]</a:t>
            </a:r>
            <a:r>
              <a:rPr lang="ko-KR" altLang="en-US">
                <a:latin typeface="HY중고딕"/>
                <a:ea typeface="HY중고딕"/>
              </a:rPr>
              <a:t> / </a:t>
            </a:r>
            <a:r>
              <a:rPr lang="ko-KR" altLang="en-US" err="1">
                <a:latin typeface="HY중고딕"/>
                <a:ea typeface="HY중고딕"/>
              </a:rPr>
              <a:t>del</a:t>
            </a:r>
            <a:r>
              <a:rPr lang="ko-KR" altLang="en-US">
                <a:latin typeface="HY중고딕"/>
                <a:ea typeface="HY중고딕"/>
              </a:rPr>
              <a:t> &lt;파일명&gt; </a:t>
            </a:r>
            <a:r>
              <a:rPr lang="ko-KR">
                <a:latin typeface="HY중고딕"/>
                <a:ea typeface="HY중고딕"/>
              </a:rPr>
              <a:t>[윈도우] 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'</a:t>
            </a:r>
            <a:r>
              <a:rPr lang="ko-KR" altLang="en-US" err="1">
                <a:latin typeface="HY중고딕"/>
                <a:ea typeface="HY중고딕"/>
              </a:rPr>
              <a:t>remove</a:t>
            </a:r>
            <a:r>
              <a:rPr lang="ko-KR" altLang="en-US">
                <a:latin typeface="HY중고딕"/>
                <a:ea typeface="HY중고딕"/>
              </a:rPr>
              <a:t>' / '</a:t>
            </a:r>
            <a:r>
              <a:rPr lang="ko-KR" altLang="en-US" err="1">
                <a:latin typeface="HY중고딕"/>
                <a:ea typeface="HY중고딕"/>
              </a:rPr>
              <a:t>delete'의</a:t>
            </a:r>
            <a:r>
              <a:rPr lang="ko-KR" altLang="en-US">
                <a:latin typeface="HY중고딕"/>
                <a:ea typeface="HY중고딕"/>
              </a:rPr>
              <a:t> 약자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파일 삭제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ko-KR" altLang="en-US">
                <a:latin typeface="HY중고딕"/>
                <a:ea typeface="HY중고딕"/>
              </a:rPr>
              <a:t>(</a:t>
            </a:r>
            <a:r>
              <a:rPr lang="ko-KR" altLang="en-US" err="1">
                <a:latin typeface="HY중고딕"/>
                <a:ea typeface="HY중고딕"/>
              </a:rPr>
              <a:t>sudo</a:t>
            </a:r>
            <a:r>
              <a:rPr lang="ko-KR" altLang="en-US">
                <a:latin typeface="HY중고딕"/>
                <a:ea typeface="HY중고딕"/>
              </a:rPr>
              <a:t>) </a:t>
            </a:r>
            <a:r>
              <a:rPr lang="ko-KR" altLang="en-US" err="1">
                <a:latin typeface="HY중고딕"/>
                <a:ea typeface="HY중고딕"/>
              </a:rPr>
              <a:t>rm</a:t>
            </a:r>
            <a:r>
              <a:rPr lang="ko-KR" altLang="en-US">
                <a:latin typeface="HY중고딕"/>
                <a:ea typeface="HY중고딕"/>
              </a:rPr>
              <a:t> –</a:t>
            </a:r>
            <a:r>
              <a:rPr lang="ko-KR" altLang="en-US" err="1">
                <a:latin typeface="HY중고딕"/>
                <a:ea typeface="HY중고딕"/>
              </a:rPr>
              <a:t>r</a:t>
            </a:r>
            <a:r>
              <a:rPr lang="ko-KR" altLang="en-US">
                <a:latin typeface="HY중고딕"/>
                <a:ea typeface="HY중고딕"/>
              </a:rPr>
              <a:t> 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ko-KR" altLang="en-US">
                <a:latin typeface="HY중고딕"/>
                <a:ea typeface="HY중고딕"/>
              </a:rPr>
              <a:t>&gt; [유닉스] / </a:t>
            </a:r>
            <a:r>
              <a:rPr lang="ko-KR" altLang="en-US" err="1">
                <a:latin typeface="HY중고딕"/>
                <a:ea typeface="HY중고딕"/>
              </a:rPr>
              <a:t>rmdir</a:t>
            </a:r>
            <a:r>
              <a:rPr lang="ko-KR" altLang="en-US">
                <a:latin typeface="HY중고딕"/>
                <a:ea typeface="HY중고딕"/>
              </a:rPr>
              <a:t> (/</a:t>
            </a:r>
            <a:r>
              <a:rPr lang="ko-KR" altLang="en-US" err="1">
                <a:latin typeface="HY중고딕"/>
                <a:ea typeface="HY중고딕"/>
              </a:rPr>
              <a:t>s</a:t>
            </a:r>
            <a:r>
              <a:rPr lang="ko-KR" altLang="en-US">
                <a:latin typeface="HY중고딕"/>
                <a:ea typeface="HY중고딕"/>
              </a:rPr>
              <a:t>) 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ko-KR" altLang="en-US">
                <a:latin typeface="HY중고딕"/>
                <a:ea typeface="HY중고딕"/>
              </a:rPr>
              <a:t>&gt; [윈도우]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en-US" altLang="ko-KR">
                <a:solidFill>
                  <a:schemeClr val="tx1"/>
                </a:solidFill>
                <a:latin typeface="HY중고딕"/>
                <a:ea typeface="HY중고딕"/>
              </a:rPr>
              <a:t>-r</a:t>
            </a:r>
            <a:r>
              <a:rPr lang="ko-KR" altLang="en-US">
                <a:solidFill>
                  <a:schemeClr val="tx1"/>
                </a:solidFill>
                <a:latin typeface="HY중고딕"/>
                <a:ea typeface="HY중고딕"/>
              </a:rPr>
              <a:t> 옵션은 재귀적(</a:t>
            </a:r>
            <a:r>
              <a:rPr lang="ko-KR" altLang="en-US" err="1">
                <a:solidFill>
                  <a:schemeClr val="tx1"/>
                </a:solidFill>
                <a:latin typeface="HY중고딕"/>
                <a:ea typeface="HY중고딕"/>
              </a:rPr>
              <a:t>recursive</a:t>
            </a:r>
            <a:r>
              <a:rPr lang="ko-KR" altLang="en-US">
                <a:solidFill>
                  <a:schemeClr val="tx1"/>
                </a:solidFill>
                <a:latin typeface="HY중고딕"/>
                <a:ea typeface="HY중고딕"/>
              </a:rPr>
              <a:t>)</a:t>
            </a:r>
            <a:r>
              <a:rPr lang="ko-KR" altLang="en-US" err="1">
                <a:solidFill>
                  <a:schemeClr val="tx1"/>
                </a:solidFill>
                <a:latin typeface="HY중고딕"/>
                <a:ea typeface="HY중고딕"/>
              </a:rPr>
              <a:t>으로</a:t>
            </a:r>
            <a:r>
              <a:rPr lang="ko-KR" altLang="en-US">
                <a:solidFill>
                  <a:schemeClr val="tx1"/>
                </a:solidFill>
                <a:latin typeface="HY중고딕"/>
                <a:ea typeface="HY중고딕"/>
              </a:rPr>
              <a:t> 폴더를 타고 들어가 지우라는 뜻</a:t>
            </a:r>
            <a:endParaRPr lang="ko-KR">
              <a:solidFill>
                <a:schemeClr val="tx1"/>
              </a:solidFill>
              <a:latin typeface="HY중고딕"/>
              <a:ea typeface="HY중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876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61372-133F-4FDE-AFCC-92A768BC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HY중고딕"/>
                <a:ea typeface="HY중고딕"/>
              </a:rPr>
              <a:t>*</a:t>
            </a:r>
            <a:r>
              <a:rPr lang="ko-KR">
                <a:latin typeface="HY중고딕"/>
                <a:ea typeface="HY중고딕"/>
              </a:rPr>
              <a:t>터미널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 err="1">
                <a:latin typeface="HY중고딕"/>
                <a:ea typeface="HY중고딕"/>
              </a:rPr>
              <a:t>실습</a:t>
            </a:r>
            <a:endParaRPr lang="ko-KR" err="1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81C0F-5964-449C-8656-25459A3B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HY중고딕"/>
                <a:ea typeface="HY중고딕"/>
              </a:rPr>
              <a:t>ls[</a:t>
            </a:r>
            <a:r>
              <a:rPr lang="ko-KR" altLang="en-US">
                <a:latin typeface="HY중고딕"/>
                <a:ea typeface="HY중고딕"/>
              </a:rPr>
              <a:t>유닉스</a:t>
            </a:r>
            <a:r>
              <a:rPr lang="en-US" altLang="ko-KR">
                <a:latin typeface="HY중고딕"/>
                <a:ea typeface="HY중고딕"/>
              </a:rPr>
              <a:t>] / </a:t>
            </a:r>
            <a:r>
              <a:rPr lang="en-US" altLang="ko-KR" err="1">
                <a:latin typeface="HY중고딕"/>
                <a:ea typeface="HY중고딕"/>
              </a:rPr>
              <a:t>dir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ko-KR" altLang="en-US">
                <a:latin typeface="HY중고딕"/>
                <a:ea typeface="HY중고딕"/>
              </a:rPr>
              <a:t>윈도우</a:t>
            </a:r>
            <a:r>
              <a:rPr lang="en-US" altLang="ko-KR">
                <a:latin typeface="HY중고딕"/>
                <a:ea typeface="HY중고딕"/>
              </a:rPr>
              <a:t>] , cd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en-US" altLang="ko-KR">
                <a:latin typeface="HY중고딕"/>
                <a:ea typeface="HY중고딕"/>
              </a:rPr>
              <a:t>&gt;, </a:t>
            </a:r>
            <a:r>
              <a:rPr lang="en-US" altLang="ko-KR" err="1">
                <a:latin typeface="HY중고딕"/>
                <a:ea typeface="HY중고딕"/>
              </a:rPr>
              <a:t>mkdir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en-US" altLang="ko-KR">
                <a:latin typeface="HY중고딕"/>
                <a:ea typeface="HY중고딕"/>
              </a:rPr>
              <a:t>&gt;,</a:t>
            </a:r>
            <a:endParaRPr lang="ko-KR">
              <a:latin typeface="HY중고딕"/>
              <a:ea typeface="HY중고딕"/>
            </a:endParaRPr>
          </a:p>
          <a:p>
            <a:r>
              <a:rPr lang="en-US" altLang="ko-KR" err="1">
                <a:latin typeface="HY중고딕"/>
                <a:ea typeface="HY중고딕"/>
              </a:rPr>
              <a:t>rm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>
                <a:latin typeface="HY중고딕"/>
                <a:ea typeface="HY중고딕"/>
              </a:rPr>
              <a:t>파일명</a:t>
            </a:r>
            <a:r>
              <a:rPr lang="en-US">
                <a:latin typeface="HY중고딕"/>
                <a:ea typeface="HY중고딕"/>
              </a:rPr>
              <a:t>&gt; 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ko-KR" altLang="en-US">
                <a:latin typeface="HY중고딕"/>
                <a:ea typeface="HY중고딕"/>
              </a:rPr>
              <a:t>유닉스</a:t>
            </a:r>
            <a:r>
              <a:rPr lang="en-US" altLang="ko-KR">
                <a:latin typeface="HY중고딕"/>
                <a:ea typeface="HY중고딕"/>
              </a:rPr>
              <a:t>]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/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 err="1">
                <a:latin typeface="HY중고딕"/>
                <a:ea typeface="HY중고딕"/>
              </a:rPr>
              <a:t>del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>
                <a:latin typeface="HY중고딕"/>
                <a:ea typeface="HY중고딕"/>
              </a:rPr>
              <a:t>파일명</a:t>
            </a:r>
            <a:r>
              <a:rPr lang="en-US" altLang="ko-KR">
                <a:latin typeface="HY중고딕"/>
                <a:ea typeface="HY중고딕"/>
              </a:rPr>
              <a:t>&gt;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ko-KR" altLang="en-US">
                <a:latin typeface="HY중고딕"/>
                <a:ea typeface="HY중고딕"/>
              </a:rPr>
              <a:t>윈도우</a:t>
            </a:r>
            <a:r>
              <a:rPr lang="en-US" altLang="ko-KR">
                <a:latin typeface="HY중고딕"/>
                <a:ea typeface="HY중고딕"/>
              </a:rPr>
              <a:t>]</a:t>
            </a:r>
            <a:r>
              <a:rPr lang="ko-KR" altLang="en-US">
                <a:latin typeface="HY중고딕"/>
                <a:ea typeface="HY중고딕"/>
              </a:rPr>
              <a:t> </a:t>
            </a:r>
            <a:endParaRPr lang="en-US">
              <a:latin typeface="HY중고딕"/>
              <a:ea typeface="HY중고딕"/>
            </a:endParaRPr>
          </a:p>
          <a:p>
            <a:r>
              <a:rPr lang="en-US" altLang="ko-KR">
                <a:latin typeface="HY중고딕"/>
                <a:ea typeface="HY중고딕"/>
              </a:rPr>
              <a:t>(</a:t>
            </a:r>
            <a:r>
              <a:rPr lang="en-US" altLang="ko-KR" err="1">
                <a:latin typeface="HY중고딕"/>
                <a:ea typeface="HY중고딕"/>
              </a:rPr>
              <a:t>sudo</a:t>
            </a:r>
            <a:r>
              <a:rPr lang="en-US" altLang="ko-KR">
                <a:latin typeface="HY중고딕"/>
                <a:ea typeface="HY중고딕"/>
              </a:rPr>
              <a:t>)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 err="1">
                <a:latin typeface="HY중고딕"/>
                <a:ea typeface="HY중고딕"/>
              </a:rPr>
              <a:t>rm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–r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en-US" altLang="ko-KR">
                <a:latin typeface="HY중고딕"/>
                <a:ea typeface="HY중고딕"/>
              </a:rPr>
              <a:t>&gt;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ko-KR" altLang="en-US">
                <a:latin typeface="HY중고딕"/>
                <a:ea typeface="HY중고딕"/>
              </a:rPr>
              <a:t>유닉스</a:t>
            </a:r>
            <a:r>
              <a:rPr lang="en-US" altLang="ko-KR">
                <a:latin typeface="HY중고딕"/>
                <a:ea typeface="HY중고딕"/>
              </a:rPr>
              <a:t>]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en-US" altLang="ko-KR">
                <a:latin typeface="HY중고딕"/>
                <a:ea typeface="HY중고딕"/>
              </a:rPr>
              <a:t>/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 err="1">
                <a:latin typeface="HY중고딕"/>
                <a:ea typeface="HY중고딕"/>
              </a:rPr>
              <a:t>rmdir</a:t>
            </a:r>
            <a:r>
              <a:rPr lang="ko-KR" altLang="en-US">
                <a:latin typeface="HY중고딕"/>
                <a:ea typeface="HY중고딕"/>
              </a:rPr>
              <a:t> </a:t>
            </a:r>
            <a:r>
              <a:rPr lang="en-US" altLang="ko-KR">
                <a:latin typeface="HY중고딕"/>
                <a:ea typeface="HY중고딕"/>
              </a:rPr>
              <a:t>(/s)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en-US" altLang="ko-KR">
                <a:latin typeface="HY중고딕"/>
                <a:ea typeface="HY중고딕"/>
              </a:rPr>
              <a:t>&lt;</a:t>
            </a:r>
            <a:r>
              <a:rPr lang="ko-KR" altLang="en-US" err="1">
                <a:latin typeface="HY중고딕"/>
                <a:ea typeface="HY중고딕"/>
              </a:rPr>
              <a:t>폴더명</a:t>
            </a:r>
            <a:r>
              <a:rPr lang="en-US" altLang="ko-KR">
                <a:latin typeface="HY중고딕"/>
                <a:ea typeface="HY중고딕"/>
              </a:rPr>
              <a:t>&gt;</a:t>
            </a:r>
            <a:r>
              <a:rPr lang="ko-KR" altLang="en-US">
                <a:latin typeface="HY중고딕"/>
                <a:ea typeface="HY중고딕"/>
              </a:rPr>
              <a:t> </a:t>
            </a:r>
            <a:r>
              <a:rPr lang="en-US" altLang="ko-KR">
                <a:latin typeface="HY중고딕"/>
                <a:ea typeface="HY중고딕"/>
              </a:rPr>
              <a:t>[</a:t>
            </a:r>
            <a:r>
              <a:rPr lang="ko-KR" altLang="en-US">
                <a:latin typeface="HY중고딕"/>
                <a:ea typeface="HY중고딕"/>
              </a:rPr>
              <a:t>윈도우</a:t>
            </a:r>
            <a:r>
              <a:rPr lang="en-US" altLang="ko-KR">
                <a:latin typeface="HY중고딕"/>
                <a:ea typeface="HY중고딕"/>
              </a:rPr>
              <a:t>]</a:t>
            </a:r>
            <a:endParaRPr lang="en-US">
              <a:latin typeface="HY중고딕"/>
              <a:ea typeface="HY중고딕"/>
            </a:endParaRPr>
          </a:p>
          <a:p>
            <a:endParaRPr lang="en-US" altLang="ko-KR">
              <a:latin typeface="HY중고딕"/>
              <a:ea typeface="HY중고딕"/>
            </a:endParaRPr>
          </a:p>
          <a:p>
            <a:r>
              <a:rPr lang="ko-KR" altLang="en-US">
                <a:latin typeface="HY중고딕"/>
                <a:ea typeface="HY중고딕"/>
              </a:rPr>
              <a:t>터미널에 접속, </a:t>
            </a:r>
            <a:endParaRPr lang="ko-KR">
              <a:latin typeface="HY중고딕"/>
              <a:ea typeface="HY중고딕"/>
            </a:endParaRPr>
          </a:p>
          <a:p>
            <a:r>
              <a:rPr lang="ko-KR" altLang="en-US">
                <a:latin typeface="HY중고딕"/>
                <a:ea typeface="HY중고딕"/>
              </a:rPr>
              <a:t> 위 명령어를 이용하여 </a:t>
            </a:r>
            <a:r>
              <a:rPr lang="ko-KR" altLang="en-US" err="1">
                <a:latin typeface="HY중고딕"/>
                <a:ea typeface="HY중고딕"/>
              </a:rPr>
              <a:t>git_tutorial</a:t>
            </a:r>
            <a:r>
              <a:rPr lang="ko-KR" altLang="en-US">
                <a:latin typeface="HY중고딕"/>
                <a:ea typeface="HY중고딕"/>
              </a:rPr>
              <a:t> 이란 폴더를 원하는 곳에 만들고,</a:t>
            </a:r>
            <a:endParaRPr lang="ko-KR">
              <a:solidFill>
                <a:schemeClr val="tx1"/>
              </a:solidFill>
            </a:endParaRPr>
          </a:p>
          <a:p>
            <a:r>
              <a:rPr lang="ko-KR" altLang="en-US">
                <a:latin typeface="HY중고딕"/>
                <a:ea typeface="HY중고딕"/>
              </a:rPr>
              <a:t> 그 안에 터미널 텍스트 에디터를 이용하여 hello.txt 생성</a:t>
            </a:r>
          </a:p>
          <a:p>
            <a:pPr lvl="1">
              <a:spcBef>
                <a:spcPts val="200"/>
              </a:spcBef>
            </a:pPr>
            <a:r>
              <a:rPr lang="ko-KR" altLang="en-US" err="1">
                <a:latin typeface="HY중고딕"/>
                <a:ea typeface="HY중고딕"/>
              </a:rPr>
              <a:t>ex</a:t>
            </a:r>
            <a:r>
              <a:rPr lang="ko-KR" altLang="en-US">
                <a:latin typeface="HY중고딕"/>
                <a:ea typeface="HY중고딕"/>
              </a:rPr>
              <a:t>) </a:t>
            </a:r>
            <a:r>
              <a:rPr lang="ko-KR" err="1">
                <a:latin typeface="HY중고딕"/>
                <a:ea typeface="HY중고딕"/>
              </a:rPr>
              <a:t>vim</a:t>
            </a:r>
            <a:r>
              <a:rPr lang="ko-KR">
                <a:latin typeface="HY중고딕"/>
                <a:ea typeface="HY중고딕"/>
              </a:rPr>
              <a:t>(또는 </a:t>
            </a:r>
            <a:r>
              <a:rPr lang="ko-KR" err="1">
                <a:latin typeface="HY중고딕"/>
                <a:ea typeface="HY중고딕"/>
              </a:rPr>
              <a:t>nano</a:t>
            </a:r>
            <a:r>
              <a:rPr lang="ko-KR">
                <a:latin typeface="HY중고딕"/>
                <a:ea typeface="HY중고딕"/>
              </a:rPr>
              <a:t>) hello.txt [유닉스</a:t>
            </a:r>
            <a:r>
              <a:rPr lang="en-US" altLang="ko-KR">
                <a:latin typeface="HY중고딕"/>
                <a:ea typeface="HY중고딕"/>
              </a:rPr>
              <a:t>],</a:t>
            </a:r>
            <a:r>
              <a:rPr lang="ko-KR">
                <a:latin typeface="HY중고딕"/>
                <a:ea typeface="HY중고딕"/>
              </a:rPr>
              <a:t> </a:t>
            </a:r>
            <a:r>
              <a:rPr lang="ko-KR" altLang="en-US" err="1">
                <a:latin typeface="HY중고딕"/>
                <a:ea typeface="HY중고딕"/>
              </a:rPr>
              <a:t>notepad</a:t>
            </a:r>
            <a:r>
              <a:rPr lang="ko-KR" altLang="en-US">
                <a:latin typeface="HY중고딕"/>
                <a:ea typeface="HY중고딕"/>
              </a:rPr>
              <a:t> hello.txt [윈도우]</a:t>
            </a:r>
          </a:p>
        </p:txBody>
      </p:sp>
    </p:spTree>
    <p:extLst>
      <p:ext uri="{BB962C8B-B14F-4D97-AF65-F5344CB8AC3E}">
        <p14:creationId xmlns:p14="http://schemas.microsoft.com/office/powerpoint/2010/main" val="302889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39880-550B-4615-B39A-326E04B8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4D167-7CB7-4FDA-B9BF-41981D91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endParaRPr lang="ko-KR" altLang="en-US" err="1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endParaRPr lang="ko-KR" altLang="en-US">
              <a:latin typeface="HY중고딕"/>
              <a:ea typeface="HY중고딕"/>
            </a:endParaRPr>
          </a:p>
          <a:p>
            <a:r>
              <a:rPr lang="ko-KR" altLang="en-US">
                <a:latin typeface="HY중고딕"/>
                <a:ea typeface="HY중고딕"/>
              </a:rPr>
              <a:t>아까 그 </a:t>
            </a:r>
            <a:r>
              <a:rPr lang="ko-KR" altLang="en-US" err="1">
                <a:latin typeface="HY중고딕"/>
                <a:ea typeface="HY중고딕"/>
              </a:rPr>
              <a:t>git_tutorial</a:t>
            </a:r>
            <a:r>
              <a:rPr lang="ko-KR" altLang="en-US">
                <a:latin typeface="HY중고딕"/>
                <a:ea typeface="HY중고딕"/>
              </a:rPr>
              <a:t> 폴더 </a:t>
            </a:r>
            <a:r>
              <a:rPr lang="ko-KR" altLang="en-US" err="1">
                <a:latin typeface="HY중고딕"/>
                <a:ea typeface="HY중고딕"/>
              </a:rPr>
              <a:t>지워보기</a:t>
            </a:r>
            <a:r>
              <a:rPr lang="ko-KR" altLang="en-US">
                <a:latin typeface="HY중고딕"/>
                <a:ea typeface="HY중고딕"/>
              </a:rPr>
              <a:t> (</a:t>
            </a:r>
            <a:r>
              <a:rPr lang="ko-KR" altLang="en-US" err="1">
                <a:latin typeface="HY중고딕"/>
                <a:ea typeface="HY중고딕"/>
              </a:rPr>
              <a:t>rm</a:t>
            </a:r>
            <a:r>
              <a:rPr lang="ko-KR" altLang="en-US">
                <a:latin typeface="HY중고딕"/>
                <a:ea typeface="HY중고딕"/>
              </a:rPr>
              <a:t> -</a:t>
            </a:r>
            <a:r>
              <a:rPr lang="ko-KR" altLang="en-US" err="1">
                <a:latin typeface="HY중고딕"/>
                <a:ea typeface="HY중고딕"/>
              </a:rPr>
              <a:t>r</a:t>
            </a:r>
            <a:r>
              <a:rPr lang="ko-KR" altLang="en-US">
                <a:latin typeface="HY중고딕"/>
                <a:ea typeface="HY중고딕"/>
              </a:rPr>
              <a:t> / </a:t>
            </a:r>
            <a:r>
              <a:rPr lang="ko-KR" altLang="en-US" err="1">
                <a:latin typeface="HY중고딕"/>
                <a:ea typeface="HY중고딕"/>
              </a:rPr>
              <a:t>rmdir</a:t>
            </a:r>
            <a:r>
              <a:rPr lang="ko-KR" altLang="en-US">
                <a:latin typeface="HY중고딕"/>
                <a:ea typeface="HY중고딕"/>
              </a:rPr>
              <a:t>)</a:t>
            </a:r>
            <a:endParaRPr lang="ko-KR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pic>
        <p:nvPicPr>
          <p:cNvPr id="6" name="그림 6" descr="사람, 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0DC9FE26-459B-42FC-B284-93735F77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864108"/>
            <a:ext cx="7305729" cy="422407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EA24A51-F1C2-40C1-982F-4772B3388DEB}"/>
              </a:ext>
            </a:extLst>
          </p:cNvPr>
          <p:cNvCxnSpPr/>
          <p:nvPr/>
        </p:nvCxnSpPr>
        <p:spPr>
          <a:xfrm flipV="1">
            <a:off x="4164320" y="3214189"/>
            <a:ext cx="2723871" cy="2489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CE02546-909F-442B-9C1C-A185E72FF3FA}"/>
              </a:ext>
            </a:extLst>
          </p:cNvPr>
          <p:cNvCxnSpPr>
            <a:cxnSpLocks/>
          </p:cNvCxnSpPr>
          <p:nvPr/>
        </p:nvCxnSpPr>
        <p:spPr>
          <a:xfrm flipV="1">
            <a:off x="4164320" y="3344204"/>
            <a:ext cx="2723871" cy="2489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1577AD-DA5F-48B3-8FB9-5199BA9EE6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CC14A2-7CA3-4572-AEC9-1C228C84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63" y="869995"/>
            <a:ext cx="6193767" cy="51098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CCDA54-9E83-47F8-A52D-4BDE0C3E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ko-KR">
                <a:latin typeface="HY중고딕"/>
                <a:ea typeface="HY중고딕"/>
              </a:rPr>
              <a:t>2. 터미널을 이용한 </a:t>
            </a:r>
            <a:r>
              <a:rPr lang="ko-KR" err="1">
                <a:latin typeface="HY중고딕"/>
                <a:ea typeface="HY중고딕"/>
              </a:rPr>
              <a:t>Git</a:t>
            </a:r>
            <a:endParaRPr lang="ko-KR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E2F39-B124-4B5E-B1FE-6250B1677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latin typeface="HY중고딕"/>
                <a:ea typeface="HY중고딕"/>
              </a:rPr>
              <a:t>github 가입</a:t>
            </a:r>
          </a:p>
          <a:p>
            <a:r>
              <a:rPr lang="ko-KR" altLang="en-US">
                <a:solidFill>
                  <a:srgbClr val="FFFFFF"/>
                </a:solidFill>
                <a:latin typeface="HY중고딕"/>
                <a:ea typeface="HY중고딕"/>
              </a:rPr>
              <a:t>git 설치 </a:t>
            </a:r>
          </a:p>
        </p:txBody>
      </p:sp>
    </p:spTree>
    <p:extLst>
      <p:ext uri="{BB962C8B-B14F-4D97-AF65-F5344CB8AC3E}">
        <p14:creationId xmlns:p14="http://schemas.microsoft.com/office/powerpoint/2010/main" val="3734787205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틀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틀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25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틀</vt:lpstr>
      <vt:lpstr>Osori-Git-01</vt:lpstr>
      <vt:lpstr>Today's Menu</vt:lpstr>
      <vt:lpstr>1. Git이란?</vt:lpstr>
      <vt:lpstr>1. Git이란?</vt:lpstr>
      <vt:lpstr>1-1. GitHub?</vt:lpstr>
      <vt:lpstr>2. 터미널을 이용한 Git</vt:lpstr>
      <vt:lpstr>*터미널 실습</vt:lpstr>
      <vt:lpstr>2. 터미널을 이용한 Git</vt:lpstr>
      <vt:lpstr>2. 터미널을 이용한 Git</vt:lpstr>
      <vt:lpstr>PowerPoint 프레젠테이션</vt:lpstr>
      <vt:lpstr>2. 터미널을 이용한 Git</vt:lpstr>
      <vt:lpstr>2. 터미널을 이용한 Git</vt:lpstr>
      <vt:lpstr>2. 터미널을 이용한 Git</vt:lpstr>
      <vt:lpstr>2. 터미널을 이용한 Git</vt:lpstr>
      <vt:lpstr>2. 터미널을 이용한 Git</vt:lpstr>
      <vt:lpstr>2. 터미널을 이용한 Git :  git clone ?</vt:lpstr>
      <vt:lpstr>2. 터미널을 이용한 Git</vt:lpstr>
      <vt:lpstr>2. 터미널을 이용한 Git</vt:lpstr>
      <vt:lpstr>2. 터미널을 이용한 Git</vt:lpstr>
      <vt:lpstr>2. 터미널을 이용한 Git</vt:lpstr>
      <vt:lpstr>추가 시간</vt:lpstr>
      <vt:lpstr>git pull!</vt:lpstr>
      <vt:lpstr>정리</vt:lpstr>
      <vt:lpstr>다음 시간까지 해야할 것!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Osori-Git-01</dc:title>
  <cp:revision>54</cp:revision>
  <dcterms:modified xsi:type="dcterms:W3CDTF">2018-03-22T07:56:51Z</dcterms:modified>
</cp:coreProperties>
</file>